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Lst>
  <p:sldIdLst>
    <p:sldId id="256" r:id="rId5"/>
    <p:sldId id="257" r:id="rId6"/>
    <p:sldId id="258" r:id="rId7"/>
    <p:sldId id="259" r:id="rId8"/>
    <p:sldId id="260" r:id="rId9"/>
    <p:sldId id="262" r:id="rId10"/>
    <p:sldId id="261" r:id="rId11"/>
    <p:sldId id="266" r:id="rId12"/>
    <p:sldId id="265"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098306-345D-461E-B0CB-D21E8D90587C}" v="25" dt="2020-03-08T21:27:52.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DE098306-345D-461E-B0CB-D21E8D90587C}"/>
    <pc:docChg chg="undo custSel mod addSld delSld modSld sldOrd">
      <pc:chgData name="Pascalle Cup" userId="acdf420d-3d1b-463e-9173-44ff0cd1b36a" providerId="ADAL" clId="{DE098306-345D-461E-B0CB-D21E8D90587C}" dt="2020-03-08T21:28:08.940" v="552" actId="313"/>
      <pc:docMkLst>
        <pc:docMk/>
      </pc:docMkLst>
      <pc:sldChg chg="addSp delSp modSp mod setBg">
        <pc:chgData name="Pascalle Cup" userId="acdf420d-3d1b-463e-9173-44ff0cd1b36a" providerId="ADAL" clId="{DE098306-345D-461E-B0CB-D21E8D90587C}" dt="2020-03-08T21:25:41.470" v="485" actId="26606"/>
        <pc:sldMkLst>
          <pc:docMk/>
          <pc:sldMk cId="3976053821" sldId="257"/>
        </pc:sldMkLst>
        <pc:spChg chg="mod">
          <ac:chgData name="Pascalle Cup" userId="acdf420d-3d1b-463e-9173-44ff0cd1b36a" providerId="ADAL" clId="{DE098306-345D-461E-B0CB-D21E8D90587C}" dt="2020-03-08T21:25:41.470" v="485" actId="26606"/>
          <ac:spMkLst>
            <pc:docMk/>
            <pc:sldMk cId="3976053821" sldId="257"/>
            <ac:spMk id="2" creationId="{DCB6061B-1D50-4459-83E4-978B439CC9E5}"/>
          </ac:spMkLst>
        </pc:spChg>
        <pc:spChg chg="mod">
          <ac:chgData name="Pascalle Cup" userId="acdf420d-3d1b-463e-9173-44ff0cd1b36a" providerId="ADAL" clId="{DE098306-345D-461E-B0CB-D21E8D90587C}" dt="2020-03-08T21:25:41.470" v="485" actId="26606"/>
          <ac:spMkLst>
            <pc:docMk/>
            <pc:sldMk cId="3976053821" sldId="257"/>
            <ac:spMk id="3" creationId="{EB329EA6-B367-407A-9E39-21574C0B2464}"/>
          </ac:spMkLst>
        </pc:spChg>
        <pc:spChg chg="del">
          <ac:chgData name="Pascalle Cup" userId="acdf420d-3d1b-463e-9173-44ff0cd1b36a" providerId="ADAL" clId="{DE098306-345D-461E-B0CB-D21E8D90587C}" dt="2020-03-08T21:25:41.470" v="485" actId="26606"/>
          <ac:spMkLst>
            <pc:docMk/>
            <pc:sldMk cId="3976053821" sldId="257"/>
            <ac:spMk id="9" creationId="{0D57E7FA-E8FC-45AC-868F-CDC8144939D6}"/>
          </ac:spMkLst>
        </pc:spChg>
        <pc:spChg chg="del">
          <ac:chgData name="Pascalle Cup" userId="acdf420d-3d1b-463e-9173-44ff0cd1b36a" providerId="ADAL" clId="{DE098306-345D-461E-B0CB-D21E8D90587C}" dt="2020-03-08T21:25:41.470" v="485" actId="26606"/>
          <ac:spMkLst>
            <pc:docMk/>
            <pc:sldMk cId="3976053821" sldId="257"/>
            <ac:spMk id="11" creationId="{EBDC40C0-E1A7-4F68-ACE9-8D5E7B1F3DB5}"/>
          </ac:spMkLst>
        </pc:spChg>
        <pc:spChg chg="del">
          <ac:chgData name="Pascalle Cup" userId="acdf420d-3d1b-463e-9173-44ff0cd1b36a" providerId="ADAL" clId="{DE098306-345D-461E-B0CB-D21E8D90587C}" dt="2020-03-08T21:25:41.470" v="485" actId="26606"/>
          <ac:spMkLst>
            <pc:docMk/>
            <pc:sldMk cId="3976053821" sldId="257"/>
            <ac:spMk id="13" creationId="{6C566B69-4C0B-443D-9422-FEE42F1CA7E8}"/>
          </ac:spMkLst>
        </pc:spChg>
        <pc:spChg chg="del">
          <ac:chgData name="Pascalle Cup" userId="acdf420d-3d1b-463e-9173-44ff0cd1b36a" providerId="ADAL" clId="{DE098306-345D-461E-B0CB-D21E8D90587C}" dt="2020-03-08T21:25:41.470" v="485" actId="26606"/>
          <ac:spMkLst>
            <pc:docMk/>
            <pc:sldMk cId="3976053821" sldId="257"/>
            <ac:spMk id="15" creationId="{BE0A882E-BEF2-4019-8A28-318E0E2FBABC}"/>
          </ac:spMkLst>
        </pc:spChg>
        <pc:spChg chg="add">
          <ac:chgData name="Pascalle Cup" userId="acdf420d-3d1b-463e-9173-44ff0cd1b36a" providerId="ADAL" clId="{DE098306-345D-461E-B0CB-D21E8D90587C}" dt="2020-03-08T21:25:41.470" v="485" actId="26606"/>
          <ac:spMkLst>
            <pc:docMk/>
            <pc:sldMk cId="3976053821" sldId="257"/>
            <ac:spMk id="20" creationId="{0D57E7FA-E8FC-45AC-868F-CDC8144939D6}"/>
          </ac:spMkLst>
        </pc:spChg>
        <pc:spChg chg="add">
          <ac:chgData name="Pascalle Cup" userId="acdf420d-3d1b-463e-9173-44ff0cd1b36a" providerId="ADAL" clId="{DE098306-345D-461E-B0CB-D21E8D90587C}" dt="2020-03-08T21:25:41.470" v="485" actId="26606"/>
          <ac:spMkLst>
            <pc:docMk/>
            <pc:sldMk cId="3976053821" sldId="257"/>
            <ac:spMk id="22" creationId="{9C867835-A917-4A2B-8424-3AFAF7436395}"/>
          </ac:spMkLst>
        </pc:spChg>
        <pc:spChg chg="add">
          <ac:chgData name="Pascalle Cup" userId="acdf420d-3d1b-463e-9173-44ff0cd1b36a" providerId="ADAL" clId="{DE098306-345D-461E-B0CB-D21E8D90587C}" dt="2020-03-08T21:25:41.470" v="485" actId="26606"/>
          <ac:spMkLst>
            <pc:docMk/>
            <pc:sldMk cId="3976053821" sldId="257"/>
            <ac:spMk id="24" creationId="{EED8D03E-F375-4E67-B932-FF9B007BB420}"/>
          </ac:spMkLst>
        </pc:spChg>
        <pc:picChg chg="mod">
          <ac:chgData name="Pascalle Cup" userId="acdf420d-3d1b-463e-9173-44ff0cd1b36a" providerId="ADAL" clId="{DE098306-345D-461E-B0CB-D21E8D90587C}" dt="2020-03-08T21:25:41.470" v="485" actId="26606"/>
          <ac:picMkLst>
            <pc:docMk/>
            <pc:sldMk cId="3976053821" sldId="257"/>
            <ac:picMk id="4" creationId="{210263E7-EB3F-44C8-9219-928846B31A09}"/>
          </ac:picMkLst>
        </pc:picChg>
      </pc:sldChg>
      <pc:sldChg chg="addSp delSp modSp mod setBg">
        <pc:chgData name="Pascalle Cup" userId="acdf420d-3d1b-463e-9173-44ff0cd1b36a" providerId="ADAL" clId="{DE098306-345D-461E-B0CB-D21E8D90587C}" dt="2020-03-08T20:56:57.857" v="4" actId="26606"/>
        <pc:sldMkLst>
          <pc:docMk/>
          <pc:sldMk cId="2005693815" sldId="258"/>
        </pc:sldMkLst>
        <pc:spChg chg="mod">
          <ac:chgData name="Pascalle Cup" userId="acdf420d-3d1b-463e-9173-44ff0cd1b36a" providerId="ADAL" clId="{DE098306-345D-461E-B0CB-D21E8D90587C}" dt="2020-03-08T20:56:57.857" v="4" actId="26606"/>
          <ac:spMkLst>
            <pc:docMk/>
            <pc:sldMk cId="2005693815" sldId="258"/>
            <ac:spMk id="2" creationId="{1EB66375-ED6B-439A-9ABF-4CA51D558085}"/>
          </ac:spMkLst>
        </pc:spChg>
        <pc:spChg chg="mod">
          <ac:chgData name="Pascalle Cup" userId="acdf420d-3d1b-463e-9173-44ff0cd1b36a" providerId="ADAL" clId="{DE098306-345D-461E-B0CB-D21E8D90587C}" dt="2020-03-08T20:56:57.857" v="4" actId="26606"/>
          <ac:spMkLst>
            <pc:docMk/>
            <pc:sldMk cId="2005693815" sldId="258"/>
            <ac:spMk id="3" creationId="{67438FB1-1961-403B-B828-EBDFEDB9B0CB}"/>
          </ac:spMkLst>
        </pc:spChg>
        <pc:spChg chg="add del">
          <ac:chgData name="Pascalle Cup" userId="acdf420d-3d1b-463e-9173-44ff0cd1b36a" providerId="ADAL" clId="{DE098306-345D-461E-B0CB-D21E8D90587C}" dt="2020-03-08T20:56:53.885" v="2" actId="26606"/>
          <ac:spMkLst>
            <pc:docMk/>
            <pc:sldMk cId="2005693815" sldId="258"/>
            <ac:spMk id="8" creationId="{13B7BB51-92B8-4089-8DAB-1202A4D1C6A3}"/>
          </ac:spMkLst>
        </pc:spChg>
        <pc:spChg chg="add del">
          <ac:chgData name="Pascalle Cup" userId="acdf420d-3d1b-463e-9173-44ff0cd1b36a" providerId="ADAL" clId="{DE098306-345D-461E-B0CB-D21E8D90587C}" dt="2020-03-08T20:56:53.885" v="2" actId="26606"/>
          <ac:spMkLst>
            <pc:docMk/>
            <pc:sldMk cId="2005693815" sldId="258"/>
            <ac:spMk id="10" creationId="{E8009B31-EE3C-4DCE-88F0-EA3FE2AB8744}"/>
          </ac:spMkLst>
        </pc:spChg>
        <pc:spChg chg="add del">
          <ac:chgData name="Pascalle Cup" userId="acdf420d-3d1b-463e-9173-44ff0cd1b36a" providerId="ADAL" clId="{DE098306-345D-461E-B0CB-D21E8D90587C}" dt="2020-03-08T20:56:53.885" v="2" actId="26606"/>
          <ac:spMkLst>
            <pc:docMk/>
            <pc:sldMk cId="2005693815" sldId="258"/>
            <ac:spMk id="12" creationId="{A82D9556-7EB0-4226-B5CF-E48584DA6B83}"/>
          </ac:spMkLst>
        </pc:spChg>
        <pc:spChg chg="add del">
          <ac:chgData name="Pascalle Cup" userId="acdf420d-3d1b-463e-9173-44ff0cd1b36a" providerId="ADAL" clId="{DE098306-345D-461E-B0CB-D21E8D90587C}" dt="2020-03-08T20:56:57.857" v="4" actId="26606"/>
          <ac:spMkLst>
            <pc:docMk/>
            <pc:sldMk cId="2005693815" sldId="258"/>
            <ac:spMk id="14" creationId="{13B7BB51-92B8-4089-8DAB-1202A4D1C6A3}"/>
          </ac:spMkLst>
        </pc:spChg>
        <pc:spChg chg="add del">
          <ac:chgData name="Pascalle Cup" userId="acdf420d-3d1b-463e-9173-44ff0cd1b36a" providerId="ADAL" clId="{DE098306-345D-461E-B0CB-D21E8D90587C}" dt="2020-03-08T20:56:57.857" v="4" actId="26606"/>
          <ac:spMkLst>
            <pc:docMk/>
            <pc:sldMk cId="2005693815" sldId="258"/>
            <ac:spMk id="15" creationId="{FBE20309-1FB9-4818-BAFA-9C4C0534178B}"/>
          </ac:spMkLst>
        </pc:spChg>
        <pc:spChg chg="add del">
          <ac:chgData name="Pascalle Cup" userId="acdf420d-3d1b-463e-9173-44ff0cd1b36a" providerId="ADAL" clId="{DE098306-345D-461E-B0CB-D21E8D90587C}" dt="2020-03-08T20:56:57.857" v="4" actId="26606"/>
          <ac:spMkLst>
            <pc:docMk/>
            <pc:sldMk cId="2005693815" sldId="258"/>
            <ac:spMk id="16" creationId="{FBD77573-9EF2-4C35-8285-A1CF6FBB0EA5}"/>
          </ac:spMkLst>
        </pc:spChg>
      </pc:sldChg>
      <pc:sldChg chg="addSp delSp modSp mod setBg">
        <pc:chgData name="Pascalle Cup" userId="acdf420d-3d1b-463e-9173-44ff0cd1b36a" providerId="ADAL" clId="{DE098306-345D-461E-B0CB-D21E8D90587C}" dt="2020-03-08T21:27:03.150" v="512" actId="313"/>
        <pc:sldMkLst>
          <pc:docMk/>
          <pc:sldMk cId="3516945274" sldId="259"/>
        </pc:sldMkLst>
        <pc:spChg chg="mod ord">
          <ac:chgData name="Pascalle Cup" userId="acdf420d-3d1b-463e-9173-44ff0cd1b36a" providerId="ADAL" clId="{DE098306-345D-461E-B0CB-D21E8D90587C}" dt="2020-03-08T21:27:03.150" v="512" actId="313"/>
          <ac:spMkLst>
            <pc:docMk/>
            <pc:sldMk cId="3516945274" sldId="259"/>
            <ac:spMk id="3" creationId="{FB9B4DA7-77A5-403F-9489-A94C87EB557A}"/>
          </ac:spMkLst>
        </pc:spChg>
        <pc:spChg chg="add del">
          <ac:chgData name="Pascalle Cup" userId="acdf420d-3d1b-463e-9173-44ff0cd1b36a" providerId="ADAL" clId="{DE098306-345D-461E-B0CB-D21E8D90587C}" dt="2020-03-08T21:26:19.358" v="497" actId="26606"/>
          <ac:spMkLst>
            <pc:docMk/>
            <pc:sldMk cId="3516945274" sldId="259"/>
            <ac:spMk id="6" creationId="{0D57E7FA-E8FC-45AC-868F-CDC8144939D6}"/>
          </ac:spMkLst>
        </pc:spChg>
        <pc:spChg chg="add del">
          <ac:chgData name="Pascalle Cup" userId="acdf420d-3d1b-463e-9173-44ff0cd1b36a" providerId="ADAL" clId="{DE098306-345D-461E-B0CB-D21E8D90587C}" dt="2020-03-08T21:26:19.358" v="497" actId="26606"/>
          <ac:spMkLst>
            <pc:docMk/>
            <pc:sldMk cId="3516945274" sldId="259"/>
            <ac:spMk id="7" creationId="{50D1D739-EDC4-4BE6-A073-9B157E1F9069}"/>
          </ac:spMkLst>
        </pc:spChg>
        <pc:spChg chg="add del">
          <ac:chgData name="Pascalle Cup" userId="acdf420d-3d1b-463e-9173-44ff0cd1b36a" providerId="ADAL" clId="{DE098306-345D-461E-B0CB-D21E8D90587C}" dt="2020-03-08T21:26:19.358" v="497" actId="26606"/>
          <ac:spMkLst>
            <pc:docMk/>
            <pc:sldMk cId="3516945274" sldId="259"/>
            <ac:spMk id="8" creationId="{FA505F40-D149-43ED-AF99-35E23BCA8F15}"/>
          </ac:spMkLst>
        </pc:spChg>
        <pc:spChg chg="add del">
          <ac:chgData name="Pascalle Cup" userId="acdf420d-3d1b-463e-9173-44ff0cd1b36a" providerId="ADAL" clId="{DE098306-345D-461E-B0CB-D21E8D90587C}" dt="2020-03-08T21:26:02.298" v="487" actId="26606"/>
          <ac:spMkLst>
            <pc:docMk/>
            <pc:sldMk cId="3516945274" sldId="259"/>
            <ac:spMk id="9" creationId="{0D57E7FA-E8FC-45AC-868F-CDC8144939D6}"/>
          </ac:spMkLst>
        </pc:spChg>
        <pc:spChg chg="add del">
          <ac:chgData name="Pascalle Cup" userId="acdf420d-3d1b-463e-9173-44ff0cd1b36a" providerId="ADAL" clId="{DE098306-345D-461E-B0CB-D21E8D90587C}" dt="2020-03-08T21:26:19.358" v="497" actId="26606"/>
          <ac:spMkLst>
            <pc:docMk/>
            <pc:sldMk cId="3516945274" sldId="259"/>
            <ac:spMk id="10" creationId="{6CDD35A4-E546-4AF3-A8B9-AC24C5C9FA70}"/>
          </ac:spMkLst>
        </pc:spChg>
        <pc:spChg chg="add del">
          <ac:chgData name="Pascalle Cup" userId="acdf420d-3d1b-463e-9173-44ff0cd1b36a" providerId="ADAL" clId="{DE098306-345D-461E-B0CB-D21E8D90587C}" dt="2020-03-08T21:26:02.298" v="487" actId="26606"/>
          <ac:spMkLst>
            <pc:docMk/>
            <pc:sldMk cId="3516945274" sldId="259"/>
            <ac:spMk id="11" creationId="{C93D702E-F4E0-47FC-A74C-ECD9647A81AA}"/>
          </ac:spMkLst>
        </pc:spChg>
        <pc:spChg chg="add">
          <ac:chgData name="Pascalle Cup" userId="acdf420d-3d1b-463e-9173-44ff0cd1b36a" providerId="ADAL" clId="{DE098306-345D-461E-B0CB-D21E8D90587C}" dt="2020-03-08T21:26:19.381" v="498" actId="26606"/>
          <ac:spMkLst>
            <pc:docMk/>
            <pc:sldMk cId="3516945274" sldId="259"/>
            <ac:spMk id="12" creationId="{0D57E7FA-E8FC-45AC-868F-CDC8144939D6}"/>
          </ac:spMkLst>
        </pc:spChg>
        <pc:spChg chg="add del">
          <ac:chgData name="Pascalle Cup" userId="acdf420d-3d1b-463e-9173-44ff0cd1b36a" providerId="ADAL" clId="{DE098306-345D-461E-B0CB-D21E8D90587C}" dt="2020-03-08T21:26:05.060" v="489" actId="26606"/>
          <ac:spMkLst>
            <pc:docMk/>
            <pc:sldMk cId="3516945274" sldId="259"/>
            <ac:spMk id="13" creationId="{0D57E7FA-E8FC-45AC-868F-CDC8144939D6}"/>
          </ac:spMkLst>
        </pc:spChg>
        <pc:spChg chg="add del">
          <ac:chgData name="Pascalle Cup" userId="acdf420d-3d1b-463e-9173-44ff0cd1b36a" providerId="ADAL" clId="{DE098306-345D-461E-B0CB-D21E8D90587C}" dt="2020-03-08T21:26:05.060" v="489" actId="26606"/>
          <ac:spMkLst>
            <pc:docMk/>
            <pc:sldMk cId="3516945274" sldId="259"/>
            <ac:spMk id="14" creationId="{D1801FC0-EFAC-4600-BD08-57F2DEB47084}"/>
          </ac:spMkLst>
        </pc:spChg>
        <pc:spChg chg="add del">
          <ac:chgData name="Pascalle Cup" userId="acdf420d-3d1b-463e-9173-44ff0cd1b36a" providerId="ADAL" clId="{DE098306-345D-461E-B0CB-D21E8D90587C}" dt="2020-03-08T21:26:06.380" v="491" actId="26606"/>
          <ac:spMkLst>
            <pc:docMk/>
            <pc:sldMk cId="3516945274" sldId="259"/>
            <ac:spMk id="15" creationId="{BE0A882E-BEF2-4019-8A28-318E0E2FBABC}"/>
          </ac:spMkLst>
        </pc:spChg>
        <pc:spChg chg="add del">
          <ac:chgData name="Pascalle Cup" userId="acdf420d-3d1b-463e-9173-44ff0cd1b36a" providerId="ADAL" clId="{DE098306-345D-461E-B0CB-D21E8D90587C}" dt="2020-03-08T21:26:06.380" v="491" actId="26606"/>
          <ac:spMkLst>
            <pc:docMk/>
            <pc:sldMk cId="3516945274" sldId="259"/>
            <ac:spMk id="16" creationId="{0D57E7FA-E8FC-45AC-868F-CDC8144939D6}"/>
          </ac:spMkLst>
        </pc:spChg>
        <pc:spChg chg="add del">
          <ac:chgData name="Pascalle Cup" userId="acdf420d-3d1b-463e-9173-44ff0cd1b36a" providerId="ADAL" clId="{DE098306-345D-461E-B0CB-D21E8D90587C}" dt="2020-03-08T21:26:06.380" v="491" actId="26606"/>
          <ac:spMkLst>
            <pc:docMk/>
            <pc:sldMk cId="3516945274" sldId="259"/>
            <ac:spMk id="17" creationId="{EBDC40C0-E1A7-4F68-ACE9-8D5E7B1F3DB5}"/>
          </ac:spMkLst>
        </pc:spChg>
        <pc:spChg chg="add del">
          <ac:chgData name="Pascalle Cup" userId="acdf420d-3d1b-463e-9173-44ff0cd1b36a" providerId="ADAL" clId="{DE098306-345D-461E-B0CB-D21E8D90587C}" dt="2020-03-08T21:26:06.380" v="491" actId="26606"/>
          <ac:spMkLst>
            <pc:docMk/>
            <pc:sldMk cId="3516945274" sldId="259"/>
            <ac:spMk id="18" creationId="{6C566B69-4C0B-443D-9422-FEE42F1CA7E8}"/>
          </ac:spMkLst>
        </pc:spChg>
        <pc:spChg chg="add">
          <ac:chgData name="Pascalle Cup" userId="acdf420d-3d1b-463e-9173-44ff0cd1b36a" providerId="ADAL" clId="{DE098306-345D-461E-B0CB-D21E8D90587C}" dt="2020-03-08T21:26:19.381" v="498" actId="26606"/>
          <ac:spMkLst>
            <pc:docMk/>
            <pc:sldMk cId="3516945274" sldId="259"/>
            <ac:spMk id="19" creationId="{C93D702E-F4E0-47FC-A74C-ECD9647A81AA}"/>
          </ac:spMkLst>
        </pc:spChg>
        <pc:spChg chg="add del">
          <ac:chgData name="Pascalle Cup" userId="acdf420d-3d1b-463e-9173-44ff0cd1b36a" providerId="ADAL" clId="{DE098306-345D-461E-B0CB-D21E8D90587C}" dt="2020-03-08T21:26:07.678" v="493" actId="26606"/>
          <ac:spMkLst>
            <pc:docMk/>
            <pc:sldMk cId="3516945274" sldId="259"/>
            <ac:spMk id="20" creationId="{0D57E7FA-E8FC-45AC-868F-CDC8144939D6}"/>
          </ac:spMkLst>
        </pc:spChg>
        <pc:spChg chg="add del">
          <ac:chgData name="Pascalle Cup" userId="acdf420d-3d1b-463e-9173-44ff0cd1b36a" providerId="ADAL" clId="{DE098306-345D-461E-B0CB-D21E8D90587C}" dt="2020-03-08T21:26:07.678" v="493" actId="26606"/>
          <ac:spMkLst>
            <pc:docMk/>
            <pc:sldMk cId="3516945274" sldId="259"/>
            <ac:spMk id="21" creationId="{F269BDC9-F5DC-4A16-9583-2F8CE418465E}"/>
          </ac:spMkLst>
        </pc:spChg>
        <pc:spChg chg="add del">
          <ac:chgData name="Pascalle Cup" userId="acdf420d-3d1b-463e-9173-44ff0cd1b36a" providerId="ADAL" clId="{DE098306-345D-461E-B0CB-D21E8D90587C}" dt="2020-03-08T21:26:13.274" v="495" actId="26606"/>
          <ac:spMkLst>
            <pc:docMk/>
            <pc:sldMk cId="3516945274" sldId="259"/>
            <ac:spMk id="23" creationId="{0D57E7FA-E8FC-45AC-868F-CDC8144939D6}"/>
          </ac:spMkLst>
        </pc:spChg>
        <pc:spChg chg="add del">
          <ac:chgData name="Pascalle Cup" userId="acdf420d-3d1b-463e-9173-44ff0cd1b36a" providerId="ADAL" clId="{DE098306-345D-461E-B0CB-D21E8D90587C}" dt="2020-03-08T21:26:13.274" v="495" actId="26606"/>
          <ac:spMkLst>
            <pc:docMk/>
            <pc:sldMk cId="3516945274" sldId="259"/>
            <ac:spMk id="24" creationId="{9C867835-A917-4A2B-8424-3AFAF7436395}"/>
          </ac:spMkLst>
        </pc:spChg>
        <pc:spChg chg="add del">
          <ac:chgData name="Pascalle Cup" userId="acdf420d-3d1b-463e-9173-44ff0cd1b36a" providerId="ADAL" clId="{DE098306-345D-461E-B0CB-D21E8D90587C}" dt="2020-03-08T21:26:13.274" v="495" actId="26606"/>
          <ac:spMkLst>
            <pc:docMk/>
            <pc:sldMk cId="3516945274" sldId="259"/>
            <ac:spMk id="25" creationId="{EED8D03E-F375-4E67-B932-FF9B007BB420}"/>
          </ac:spMkLst>
        </pc:spChg>
        <pc:picChg chg="mod">
          <ac:chgData name="Pascalle Cup" userId="acdf420d-3d1b-463e-9173-44ff0cd1b36a" providerId="ADAL" clId="{DE098306-345D-461E-B0CB-D21E8D90587C}" dt="2020-03-08T21:26:19.381" v="498" actId="26606"/>
          <ac:picMkLst>
            <pc:docMk/>
            <pc:sldMk cId="3516945274" sldId="259"/>
            <ac:picMk id="4" creationId="{7245B09F-1DD2-444B-8040-5B8F3FFC7B5D}"/>
          </ac:picMkLst>
        </pc:picChg>
      </pc:sldChg>
      <pc:sldChg chg="ord">
        <pc:chgData name="Pascalle Cup" userId="acdf420d-3d1b-463e-9173-44ff0cd1b36a" providerId="ADAL" clId="{DE098306-345D-461E-B0CB-D21E8D90587C}" dt="2020-03-08T21:27:12.858" v="514"/>
        <pc:sldMkLst>
          <pc:docMk/>
          <pc:sldMk cId="113638938" sldId="261"/>
        </pc:sldMkLst>
      </pc:sldChg>
      <pc:sldChg chg="modSp">
        <pc:chgData name="Pascalle Cup" userId="acdf420d-3d1b-463e-9173-44ff0cd1b36a" providerId="ADAL" clId="{DE098306-345D-461E-B0CB-D21E8D90587C}" dt="2020-03-08T20:56:22.644" v="0" actId="6549"/>
        <pc:sldMkLst>
          <pc:docMk/>
          <pc:sldMk cId="1168239221" sldId="262"/>
        </pc:sldMkLst>
        <pc:spChg chg="mod">
          <ac:chgData name="Pascalle Cup" userId="acdf420d-3d1b-463e-9173-44ff0cd1b36a" providerId="ADAL" clId="{DE098306-345D-461E-B0CB-D21E8D90587C}" dt="2020-03-08T20:56:22.644" v="0" actId="6549"/>
          <ac:spMkLst>
            <pc:docMk/>
            <pc:sldMk cId="1168239221" sldId="262"/>
            <ac:spMk id="2" creationId="{02CF340E-D307-4E48-99B3-4CD7E6628293}"/>
          </ac:spMkLst>
        </pc:spChg>
      </pc:sldChg>
      <pc:sldChg chg="addSp delSp modSp add del">
        <pc:chgData name="Pascalle Cup" userId="acdf420d-3d1b-463e-9173-44ff0cd1b36a" providerId="ADAL" clId="{DE098306-345D-461E-B0CB-D21E8D90587C}" dt="2020-03-08T21:23:45.172" v="443" actId="47"/>
        <pc:sldMkLst>
          <pc:docMk/>
          <pc:sldMk cId="3160727948" sldId="263"/>
        </pc:sldMkLst>
        <pc:spChg chg="add del mod">
          <ac:chgData name="Pascalle Cup" userId="acdf420d-3d1b-463e-9173-44ff0cd1b36a" providerId="ADAL" clId="{DE098306-345D-461E-B0CB-D21E8D90587C}" dt="2020-03-08T20:58:05.385" v="48" actId="478"/>
          <ac:spMkLst>
            <pc:docMk/>
            <pc:sldMk cId="3160727948" sldId="263"/>
            <ac:spMk id="2" creationId="{FF729045-BE7F-4DE8-B60A-C189D584384E}"/>
          </ac:spMkLst>
        </pc:spChg>
        <pc:spChg chg="add del mod">
          <ac:chgData name="Pascalle Cup" userId="acdf420d-3d1b-463e-9173-44ff0cd1b36a" providerId="ADAL" clId="{DE098306-345D-461E-B0CB-D21E8D90587C}" dt="2020-03-08T21:22:45.378" v="425"/>
          <ac:spMkLst>
            <pc:docMk/>
            <pc:sldMk cId="3160727948" sldId="263"/>
            <ac:spMk id="3" creationId="{D88F47C3-BCDF-4FF0-9FA5-336003EEA8B3}"/>
          </ac:spMkLst>
        </pc:spChg>
        <pc:picChg chg="add del mod">
          <ac:chgData name="Pascalle Cup" userId="acdf420d-3d1b-463e-9173-44ff0cd1b36a" providerId="ADAL" clId="{DE098306-345D-461E-B0CB-D21E8D90587C}" dt="2020-03-08T21:23:38.950" v="440"/>
          <ac:picMkLst>
            <pc:docMk/>
            <pc:sldMk cId="3160727948" sldId="263"/>
            <ac:picMk id="4" creationId="{91140CF8-AD37-4FF6-8B2A-F0C3C2ADB1D4}"/>
          </ac:picMkLst>
        </pc:picChg>
      </pc:sldChg>
      <pc:sldChg chg="add del">
        <pc:chgData name="Pascalle Cup" userId="acdf420d-3d1b-463e-9173-44ff0cd1b36a" providerId="ADAL" clId="{DE098306-345D-461E-B0CB-D21E8D90587C}" dt="2020-03-08T21:22:53.538" v="427"/>
        <pc:sldMkLst>
          <pc:docMk/>
          <pc:sldMk cId="283798720" sldId="264"/>
        </pc:sldMkLst>
      </pc:sldChg>
      <pc:sldChg chg="addSp delSp modSp add del mod setBg">
        <pc:chgData name="Pascalle Cup" userId="acdf420d-3d1b-463e-9173-44ff0cd1b36a" providerId="ADAL" clId="{DE098306-345D-461E-B0CB-D21E8D90587C}" dt="2020-03-08T21:25:35.448" v="484" actId="2696"/>
        <pc:sldMkLst>
          <pc:docMk/>
          <pc:sldMk cId="328501845" sldId="264"/>
        </pc:sldMkLst>
        <pc:spChg chg="add del">
          <ac:chgData name="Pascalle Cup" userId="acdf420d-3d1b-463e-9173-44ff0cd1b36a" providerId="ADAL" clId="{DE098306-345D-461E-B0CB-D21E8D90587C}" dt="2020-03-08T21:23:53.562" v="444"/>
          <ac:spMkLst>
            <pc:docMk/>
            <pc:sldMk cId="328501845" sldId="264"/>
            <ac:spMk id="2" creationId="{93741F23-71D3-4F7D-8197-7B62D964D0B5}"/>
          </ac:spMkLst>
        </pc:spChg>
        <pc:spChg chg="add">
          <ac:chgData name="Pascalle Cup" userId="acdf420d-3d1b-463e-9173-44ff0cd1b36a" providerId="ADAL" clId="{DE098306-345D-461E-B0CB-D21E8D90587C}" dt="2020-03-08T21:24:06.677" v="449"/>
          <ac:spMkLst>
            <pc:docMk/>
            <pc:sldMk cId="328501845" sldId="264"/>
            <ac:spMk id="6" creationId="{DE72C770-39E3-4E1C-A20F-A65C2D90DD01}"/>
          </ac:spMkLst>
        </pc:spChg>
        <pc:spChg chg="add del">
          <ac:chgData name="Pascalle Cup" userId="acdf420d-3d1b-463e-9173-44ff0cd1b36a" providerId="ADAL" clId="{DE098306-345D-461E-B0CB-D21E8D90587C}" dt="2020-03-08T21:24:04.475" v="448" actId="26606"/>
          <ac:spMkLst>
            <pc:docMk/>
            <pc:sldMk cId="328501845" sldId="264"/>
            <ac:spMk id="8" creationId="{D8628CD4-C616-4AE5-93ED-5825EFB50E4E}"/>
          </ac:spMkLst>
        </pc:spChg>
        <pc:spChg chg="add del">
          <ac:chgData name="Pascalle Cup" userId="acdf420d-3d1b-463e-9173-44ff0cd1b36a" providerId="ADAL" clId="{DE098306-345D-461E-B0CB-D21E8D90587C}" dt="2020-03-08T21:24:04.475" v="448" actId="26606"/>
          <ac:spMkLst>
            <pc:docMk/>
            <pc:sldMk cId="328501845" sldId="264"/>
            <ac:spMk id="10" creationId="{EC151479-028A-44AB-BBD0-BFBDDD0902DE}"/>
          </ac:spMkLst>
        </pc:spChg>
        <pc:picChg chg="add del mod">
          <ac:chgData name="Pascalle Cup" userId="acdf420d-3d1b-463e-9173-44ff0cd1b36a" providerId="ADAL" clId="{DE098306-345D-461E-B0CB-D21E8D90587C}" dt="2020-03-08T21:24:46.951" v="461"/>
          <ac:picMkLst>
            <pc:docMk/>
            <pc:sldMk cId="328501845" sldId="264"/>
            <ac:picMk id="3" creationId="{402CD736-D5F2-4CD7-AF20-F6A133202955}"/>
          </ac:picMkLst>
        </pc:picChg>
      </pc:sldChg>
      <pc:sldChg chg="addSp delSp modSp add del">
        <pc:chgData name="Pascalle Cup" userId="acdf420d-3d1b-463e-9173-44ff0cd1b36a" providerId="ADAL" clId="{DE098306-345D-461E-B0CB-D21E8D90587C}" dt="2020-03-08T21:23:25.932" v="437"/>
        <pc:sldMkLst>
          <pc:docMk/>
          <pc:sldMk cId="3213025029" sldId="264"/>
        </pc:sldMkLst>
        <pc:spChg chg="add del">
          <ac:chgData name="Pascalle Cup" userId="acdf420d-3d1b-463e-9173-44ff0cd1b36a" providerId="ADAL" clId="{DE098306-345D-461E-B0CB-D21E8D90587C}" dt="2020-03-08T21:23:25.226" v="436"/>
          <ac:spMkLst>
            <pc:docMk/>
            <pc:sldMk cId="3213025029" sldId="264"/>
            <ac:spMk id="2" creationId="{308204A2-F11C-4AEC-AB70-24FC7B744FF4}"/>
          </ac:spMkLst>
        </pc:spChg>
        <pc:spChg chg="add del mod">
          <ac:chgData name="Pascalle Cup" userId="acdf420d-3d1b-463e-9173-44ff0cd1b36a" providerId="ADAL" clId="{DE098306-345D-461E-B0CB-D21E8D90587C}" dt="2020-03-08T21:23:25.226" v="436"/>
          <ac:spMkLst>
            <pc:docMk/>
            <pc:sldMk cId="3213025029" sldId="264"/>
            <ac:spMk id="4" creationId="{47EFD770-F913-4089-A669-5ABF680CEFB6}"/>
          </ac:spMkLst>
        </pc:spChg>
      </pc:sldChg>
      <pc:sldChg chg="addSp delSp modSp add mod setBg">
        <pc:chgData name="Pascalle Cup" userId="acdf420d-3d1b-463e-9173-44ff0cd1b36a" providerId="ADAL" clId="{DE098306-345D-461E-B0CB-D21E8D90587C}" dt="2020-03-08T21:25:28.181" v="483" actId="1076"/>
        <pc:sldMkLst>
          <pc:docMk/>
          <pc:sldMk cId="1702687999" sldId="265"/>
        </pc:sldMkLst>
        <pc:spChg chg="mod">
          <ac:chgData name="Pascalle Cup" userId="acdf420d-3d1b-463e-9173-44ff0cd1b36a" providerId="ADAL" clId="{DE098306-345D-461E-B0CB-D21E8D90587C}" dt="2020-03-08T21:25:20.758" v="481" actId="26606"/>
          <ac:spMkLst>
            <pc:docMk/>
            <pc:sldMk cId="1702687999" sldId="265"/>
            <ac:spMk id="2" creationId="{2B0B17AE-B348-42EF-9BA1-CDF625A0CD64}"/>
          </ac:spMkLst>
        </pc:spChg>
        <pc:spChg chg="del">
          <ac:chgData name="Pascalle Cup" userId="acdf420d-3d1b-463e-9173-44ff0cd1b36a" providerId="ADAL" clId="{DE098306-345D-461E-B0CB-D21E8D90587C}" dt="2020-03-08T21:24:21.735" v="451"/>
          <ac:spMkLst>
            <pc:docMk/>
            <pc:sldMk cId="1702687999" sldId="265"/>
            <ac:spMk id="3" creationId="{C58880A8-B172-4613-AFBE-51DA15ACFB30}"/>
          </ac:spMkLst>
        </pc:spChg>
        <pc:spChg chg="del">
          <ac:chgData name="Pascalle Cup" userId="acdf420d-3d1b-463e-9173-44ff0cd1b36a" providerId="ADAL" clId="{DE098306-345D-461E-B0CB-D21E8D90587C}" dt="2020-03-08T21:24:50.489" v="462"/>
          <ac:spMkLst>
            <pc:docMk/>
            <pc:sldMk cId="1702687999" sldId="265"/>
            <ac:spMk id="4" creationId="{65D43451-3B27-425E-A3D3-27FB9A247939}"/>
          </ac:spMkLst>
        </pc:spChg>
        <pc:spChg chg="add mod">
          <ac:chgData name="Pascalle Cup" userId="acdf420d-3d1b-463e-9173-44ff0cd1b36a" providerId="ADAL" clId="{DE098306-345D-461E-B0CB-D21E8D90587C}" dt="2020-03-08T21:25:20.758" v="481" actId="26606"/>
          <ac:spMkLst>
            <pc:docMk/>
            <pc:sldMk cId="1702687999" sldId="265"/>
            <ac:spMk id="5" creationId="{EB125039-1A33-48AC-AE59-BC22BE68BC4F}"/>
          </ac:spMkLst>
        </pc:spChg>
        <pc:spChg chg="add del">
          <ac:chgData name="Pascalle Cup" userId="acdf420d-3d1b-463e-9173-44ff0cd1b36a" providerId="ADAL" clId="{DE098306-345D-461E-B0CB-D21E8D90587C}" dt="2020-03-08T21:24:58.313" v="464" actId="26606"/>
          <ac:spMkLst>
            <pc:docMk/>
            <pc:sldMk cId="1702687999" sldId="265"/>
            <ac:spMk id="11" creationId="{13B7BB51-92B8-4089-8DAB-1202A4D1C6A3}"/>
          </ac:spMkLst>
        </pc:spChg>
        <pc:spChg chg="add del">
          <ac:chgData name="Pascalle Cup" userId="acdf420d-3d1b-463e-9173-44ff0cd1b36a" providerId="ADAL" clId="{DE098306-345D-461E-B0CB-D21E8D90587C}" dt="2020-03-08T21:24:58.313" v="464" actId="26606"/>
          <ac:spMkLst>
            <pc:docMk/>
            <pc:sldMk cId="1702687999" sldId="265"/>
            <ac:spMk id="13" creationId="{94C5663A-0CE3-4AEE-B47E-FB68D9EBFE1A}"/>
          </ac:spMkLst>
        </pc:spChg>
        <pc:spChg chg="add del">
          <ac:chgData name="Pascalle Cup" userId="acdf420d-3d1b-463e-9173-44ff0cd1b36a" providerId="ADAL" clId="{DE098306-345D-461E-B0CB-D21E8D90587C}" dt="2020-03-08T21:25:04.452" v="466" actId="26606"/>
          <ac:spMkLst>
            <pc:docMk/>
            <pc:sldMk cId="1702687999" sldId="265"/>
            <ac:spMk id="15" creationId="{A0DE92DF-4769-4DE9-93FD-EE31271850CA}"/>
          </ac:spMkLst>
        </pc:spChg>
        <pc:spChg chg="add del">
          <ac:chgData name="Pascalle Cup" userId="acdf420d-3d1b-463e-9173-44ff0cd1b36a" providerId="ADAL" clId="{DE098306-345D-461E-B0CB-D21E8D90587C}" dt="2020-03-08T21:25:04.452" v="466" actId="26606"/>
          <ac:spMkLst>
            <pc:docMk/>
            <pc:sldMk cId="1702687999" sldId="265"/>
            <ac:spMk id="16" creationId="{13B7BB51-92B8-4089-8DAB-1202A4D1C6A3}"/>
          </ac:spMkLst>
        </pc:spChg>
        <pc:spChg chg="add del">
          <ac:chgData name="Pascalle Cup" userId="acdf420d-3d1b-463e-9173-44ff0cd1b36a" providerId="ADAL" clId="{DE098306-345D-461E-B0CB-D21E8D90587C}" dt="2020-03-08T21:25:04.452" v="466" actId="26606"/>
          <ac:spMkLst>
            <pc:docMk/>
            <pc:sldMk cId="1702687999" sldId="265"/>
            <ac:spMk id="17" creationId="{0E3596DD-156A-473E-9BB3-C6A29F7574E9}"/>
          </ac:spMkLst>
        </pc:spChg>
        <pc:spChg chg="add del">
          <ac:chgData name="Pascalle Cup" userId="acdf420d-3d1b-463e-9173-44ff0cd1b36a" providerId="ADAL" clId="{DE098306-345D-461E-B0CB-D21E8D90587C}" dt="2020-03-08T21:25:06.549" v="468" actId="26606"/>
          <ac:spMkLst>
            <pc:docMk/>
            <pc:sldMk cId="1702687999" sldId="265"/>
            <ac:spMk id="19" creationId="{13B7BB51-92B8-4089-8DAB-1202A4D1C6A3}"/>
          </ac:spMkLst>
        </pc:spChg>
        <pc:spChg chg="add del">
          <ac:chgData name="Pascalle Cup" userId="acdf420d-3d1b-463e-9173-44ff0cd1b36a" providerId="ADAL" clId="{DE098306-345D-461E-B0CB-D21E8D90587C}" dt="2020-03-08T21:25:06.549" v="468" actId="26606"/>
          <ac:spMkLst>
            <pc:docMk/>
            <pc:sldMk cId="1702687999" sldId="265"/>
            <ac:spMk id="20" creationId="{687AFE0E-B37D-4531-AFE8-231C8348EAF1}"/>
          </ac:spMkLst>
        </pc:spChg>
        <pc:spChg chg="add del">
          <ac:chgData name="Pascalle Cup" userId="acdf420d-3d1b-463e-9173-44ff0cd1b36a" providerId="ADAL" clId="{DE098306-345D-461E-B0CB-D21E8D90587C}" dt="2020-03-08T21:25:07.442" v="470" actId="26606"/>
          <ac:spMkLst>
            <pc:docMk/>
            <pc:sldMk cId="1702687999" sldId="265"/>
            <ac:spMk id="22" creationId="{13B7BB51-92B8-4089-8DAB-1202A4D1C6A3}"/>
          </ac:spMkLst>
        </pc:spChg>
        <pc:spChg chg="add del">
          <ac:chgData name="Pascalle Cup" userId="acdf420d-3d1b-463e-9173-44ff0cd1b36a" providerId="ADAL" clId="{DE098306-345D-461E-B0CB-D21E8D90587C}" dt="2020-03-08T21:25:07.442" v="470" actId="26606"/>
          <ac:spMkLst>
            <pc:docMk/>
            <pc:sldMk cId="1702687999" sldId="265"/>
            <ac:spMk id="23" creationId="{F541DB91-0B10-46D9-B34B-7BFF9602606D}"/>
          </ac:spMkLst>
        </pc:spChg>
        <pc:spChg chg="add del">
          <ac:chgData name="Pascalle Cup" userId="acdf420d-3d1b-463e-9173-44ff0cd1b36a" providerId="ADAL" clId="{DE098306-345D-461E-B0CB-D21E8D90587C}" dt="2020-03-08T21:25:07.442" v="470" actId="26606"/>
          <ac:spMkLst>
            <pc:docMk/>
            <pc:sldMk cId="1702687999" sldId="265"/>
            <ac:spMk id="24" creationId="{9CF7FE1C-8BC5-4B0C-A2BC-93AB72C90FDD}"/>
          </ac:spMkLst>
        </pc:spChg>
        <pc:spChg chg="add del">
          <ac:chgData name="Pascalle Cup" userId="acdf420d-3d1b-463e-9173-44ff0cd1b36a" providerId="ADAL" clId="{DE098306-345D-461E-B0CB-D21E8D90587C}" dt="2020-03-08T21:25:09.077" v="472" actId="26606"/>
          <ac:spMkLst>
            <pc:docMk/>
            <pc:sldMk cId="1702687999" sldId="265"/>
            <ac:spMk id="26" creationId="{13B7BB51-92B8-4089-8DAB-1202A4D1C6A3}"/>
          </ac:spMkLst>
        </pc:spChg>
        <pc:spChg chg="add del">
          <ac:chgData name="Pascalle Cup" userId="acdf420d-3d1b-463e-9173-44ff0cd1b36a" providerId="ADAL" clId="{DE098306-345D-461E-B0CB-D21E8D90587C}" dt="2020-03-08T21:25:09.077" v="472" actId="26606"/>
          <ac:spMkLst>
            <pc:docMk/>
            <pc:sldMk cId="1702687999" sldId="265"/>
            <ac:spMk id="27" creationId="{5A29E083-3EFD-46B1-91C5-42BA2338D67A}"/>
          </ac:spMkLst>
        </pc:spChg>
        <pc:spChg chg="add del">
          <ac:chgData name="Pascalle Cup" userId="acdf420d-3d1b-463e-9173-44ff0cd1b36a" providerId="ADAL" clId="{DE098306-345D-461E-B0CB-D21E8D90587C}" dt="2020-03-08T21:25:15.716" v="474" actId="26606"/>
          <ac:spMkLst>
            <pc:docMk/>
            <pc:sldMk cId="1702687999" sldId="265"/>
            <ac:spMk id="29" creationId="{13B7BB51-92B8-4089-8DAB-1202A4D1C6A3}"/>
          </ac:spMkLst>
        </pc:spChg>
        <pc:spChg chg="add del">
          <ac:chgData name="Pascalle Cup" userId="acdf420d-3d1b-463e-9173-44ff0cd1b36a" providerId="ADAL" clId="{DE098306-345D-461E-B0CB-D21E8D90587C}" dt="2020-03-08T21:25:15.716" v="474" actId="26606"/>
          <ac:spMkLst>
            <pc:docMk/>
            <pc:sldMk cId="1702687999" sldId="265"/>
            <ac:spMk id="30" creationId="{0E3596DD-156A-473E-9BB3-C6A29F7574E9}"/>
          </ac:spMkLst>
        </pc:spChg>
        <pc:spChg chg="add del">
          <ac:chgData name="Pascalle Cup" userId="acdf420d-3d1b-463e-9173-44ff0cd1b36a" providerId="ADAL" clId="{DE098306-345D-461E-B0CB-D21E8D90587C}" dt="2020-03-08T21:25:15.716" v="474" actId="26606"/>
          <ac:spMkLst>
            <pc:docMk/>
            <pc:sldMk cId="1702687999" sldId="265"/>
            <ac:spMk id="31" creationId="{A0DE92DF-4769-4DE9-93FD-EE31271850CA}"/>
          </ac:spMkLst>
        </pc:spChg>
        <pc:spChg chg="add del">
          <ac:chgData name="Pascalle Cup" userId="acdf420d-3d1b-463e-9173-44ff0cd1b36a" providerId="ADAL" clId="{DE098306-345D-461E-B0CB-D21E8D90587C}" dt="2020-03-08T21:25:18.090" v="476" actId="26606"/>
          <ac:spMkLst>
            <pc:docMk/>
            <pc:sldMk cId="1702687999" sldId="265"/>
            <ac:spMk id="33" creationId="{13B7BB51-92B8-4089-8DAB-1202A4D1C6A3}"/>
          </ac:spMkLst>
        </pc:spChg>
        <pc:spChg chg="add del">
          <ac:chgData name="Pascalle Cup" userId="acdf420d-3d1b-463e-9173-44ff0cd1b36a" providerId="ADAL" clId="{DE098306-345D-461E-B0CB-D21E8D90587C}" dt="2020-03-08T21:25:18.090" v="476" actId="26606"/>
          <ac:spMkLst>
            <pc:docMk/>
            <pc:sldMk cId="1702687999" sldId="265"/>
            <ac:spMk id="34" creationId="{AA359C7D-4B45-49B7-B3C2-04217BBCD3ED}"/>
          </ac:spMkLst>
        </pc:spChg>
        <pc:spChg chg="add del">
          <ac:chgData name="Pascalle Cup" userId="acdf420d-3d1b-463e-9173-44ff0cd1b36a" providerId="ADAL" clId="{DE098306-345D-461E-B0CB-D21E8D90587C}" dt="2020-03-08T21:25:18.090" v="476" actId="26606"/>
          <ac:spMkLst>
            <pc:docMk/>
            <pc:sldMk cId="1702687999" sldId="265"/>
            <ac:spMk id="35" creationId="{A0DE92DF-4769-4DE9-93FD-EE31271850CA}"/>
          </ac:spMkLst>
        </pc:spChg>
        <pc:spChg chg="add del">
          <ac:chgData name="Pascalle Cup" userId="acdf420d-3d1b-463e-9173-44ff0cd1b36a" providerId="ADAL" clId="{DE098306-345D-461E-B0CB-D21E8D90587C}" dt="2020-03-08T21:25:19.758" v="478" actId="26606"/>
          <ac:spMkLst>
            <pc:docMk/>
            <pc:sldMk cId="1702687999" sldId="265"/>
            <ac:spMk id="37" creationId="{13B7BB51-92B8-4089-8DAB-1202A4D1C6A3}"/>
          </ac:spMkLst>
        </pc:spChg>
        <pc:spChg chg="add del">
          <ac:chgData name="Pascalle Cup" userId="acdf420d-3d1b-463e-9173-44ff0cd1b36a" providerId="ADAL" clId="{DE098306-345D-461E-B0CB-D21E8D90587C}" dt="2020-03-08T21:25:19.758" v="478" actId="26606"/>
          <ac:spMkLst>
            <pc:docMk/>
            <pc:sldMk cId="1702687999" sldId="265"/>
            <ac:spMk id="38" creationId="{D009D6D5-DAC2-4A8B-A17A-E206B9012D09}"/>
          </ac:spMkLst>
        </pc:spChg>
        <pc:spChg chg="add del">
          <ac:chgData name="Pascalle Cup" userId="acdf420d-3d1b-463e-9173-44ff0cd1b36a" providerId="ADAL" clId="{DE098306-345D-461E-B0CB-D21E8D90587C}" dt="2020-03-08T21:25:20.742" v="480" actId="26606"/>
          <ac:spMkLst>
            <pc:docMk/>
            <pc:sldMk cId="1702687999" sldId="265"/>
            <ac:spMk id="40" creationId="{13B7BB51-92B8-4089-8DAB-1202A4D1C6A3}"/>
          </ac:spMkLst>
        </pc:spChg>
        <pc:spChg chg="add del">
          <ac:chgData name="Pascalle Cup" userId="acdf420d-3d1b-463e-9173-44ff0cd1b36a" providerId="ADAL" clId="{DE098306-345D-461E-B0CB-D21E8D90587C}" dt="2020-03-08T21:25:20.742" v="480" actId="26606"/>
          <ac:spMkLst>
            <pc:docMk/>
            <pc:sldMk cId="1702687999" sldId="265"/>
            <ac:spMk id="41" creationId="{AA359C7D-4B45-49B7-B3C2-04217BBCD3ED}"/>
          </ac:spMkLst>
        </pc:spChg>
        <pc:spChg chg="add del">
          <ac:chgData name="Pascalle Cup" userId="acdf420d-3d1b-463e-9173-44ff0cd1b36a" providerId="ADAL" clId="{DE098306-345D-461E-B0CB-D21E8D90587C}" dt="2020-03-08T21:25:20.742" v="480" actId="26606"/>
          <ac:spMkLst>
            <pc:docMk/>
            <pc:sldMk cId="1702687999" sldId="265"/>
            <ac:spMk id="42" creationId="{A0DE92DF-4769-4DE9-93FD-EE31271850CA}"/>
          </ac:spMkLst>
        </pc:spChg>
        <pc:spChg chg="add">
          <ac:chgData name="Pascalle Cup" userId="acdf420d-3d1b-463e-9173-44ff0cd1b36a" providerId="ADAL" clId="{DE098306-345D-461E-B0CB-D21E8D90587C}" dt="2020-03-08T21:25:20.758" v="481" actId="26606"/>
          <ac:spMkLst>
            <pc:docMk/>
            <pc:sldMk cId="1702687999" sldId="265"/>
            <ac:spMk id="44" creationId="{13B7BB51-92B8-4089-8DAB-1202A4D1C6A3}"/>
          </ac:spMkLst>
        </pc:spChg>
        <pc:spChg chg="add">
          <ac:chgData name="Pascalle Cup" userId="acdf420d-3d1b-463e-9173-44ff0cd1b36a" providerId="ADAL" clId="{DE098306-345D-461E-B0CB-D21E8D90587C}" dt="2020-03-08T21:25:20.758" v="481" actId="26606"/>
          <ac:spMkLst>
            <pc:docMk/>
            <pc:sldMk cId="1702687999" sldId="265"/>
            <ac:spMk id="45" creationId="{0E3596DD-156A-473E-9BB3-C6A29F7574E9}"/>
          </ac:spMkLst>
        </pc:spChg>
        <pc:spChg chg="add">
          <ac:chgData name="Pascalle Cup" userId="acdf420d-3d1b-463e-9173-44ff0cd1b36a" providerId="ADAL" clId="{DE098306-345D-461E-B0CB-D21E8D90587C}" dt="2020-03-08T21:25:20.758" v="481" actId="26606"/>
          <ac:spMkLst>
            <pc:docMk/>
            <pc:sldMk cId="1702687999" sldId="265"/>
            <ac:spMk id="46" creationId="{A0DE92DF-4769-4DE9-93FD-EE31271850CA}"/>
          </ac:spMkLst>
        </pc:spChg>
        <pc:picChg chg="add mod ord">
          <ac:chgData name="Pascalle Cup" userId="acdf420d-3d1b-463e-9173-44ff0cd1b36a" providerId="ADAL" clId="{DE098306-345D-461E-B0CB-D21E8D90587C}" dt="2020-03-08T21:25:28.181" v="483" actId="1076"/>
          <ac:picMkLst>
            <pc:docMk/>
            <pc:sldMk cId="1702687999" sldId="265"/>
            <ac:picMk id="6" creationId="{C7694F23-A002-428C-A76B-DF2BE166A182}"/>
          </ac:picMkLst>
        </pc:picChg>
      </pc:sldChg>
      <pc:sldChg chg="modSp add">
        <pc:chgData name="Pascalle Cup" userId="acdf420d-3d1b-463e-9173-44ff0cd1b36a" providerId="ADAL" clId="{DE098306-345D-461E-B0CB-D21E8D90587C}" dt="2020-03-08T21:28:08.940" v="552" actId="313"/>
        <pc:sldMkLst>
          <pc:docMk/>
          <pc:sldMk cId="2697865728" sldId="266"/>
        </pc:sldMkLst>
        <pc:spChg chg="mod">
          <ac:chgData name="Pascalle Cup" userId="acdf420d-3d1b-463e-9173-44ff0cd1b36a" providerId="ADAL" clId="{DE098306-345D-461E-B0CB-D21E8D90587C}" dt="2020-03-08T21:28:08.940" v="552" actId="313"/>
          <ac:spMkLst>
            <pc:docMk/>
            <pc:sldMk cId="2697865728" sldId="266"/>
            <ac:spMk id="2" creationId="{BF5CEA74-B644-4CA4-BE65-19F75C94CA8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3/8/2020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62874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3/8/2020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25088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3/8/2020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753008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3/8/2020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75323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3/8/2020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4419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3/8/2020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56635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3/8/2020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96214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3/8/2020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09683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3/8/2020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57056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3/8/2020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56702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3/8/2020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57529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3/8/2020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254793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3/8/2020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401383895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38" r:id="rId6"/>
    <p:sldLayoutId id="2147483733" r:id="rId7"/>
    <p:sldLayoutId id="2147483734" r:id="rId8"/>
    <p:sldLayoutId id="2147483735" r:id="rId9"/>
    <p:sldLayoutId id="2147483736" r:id="rId10"/>
    <p:sldLayoutId id="2147483737" r:id="rId11"/>
    <p:sldLayoutId id="2147483739"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7F3F19-5A4B-42AD-9A79-B8279086A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4A67EAF-ED5E-457A-8DDC-8293990AB3C5}"/>
              </a:ext>
            </a:extLst>
          </p:cNvPr>
          <p:cNvPicPr>
            <a:picLocks noChangeAspect="1"/>
          </p:cNvPicPr>
          <p:nvPr/>
        </p:nvPicPr>
        <p:blipFill rotWithShape="1">
          <a:blip r:embed="rId2"/>
          <a:srcRect b="15730"/>
          <a:stretch/>
        </p:blipFill>
        <p:spPr>
          <a:xfrm>
            <a:off x="20" y="10"/>
            <a:ext cx="12191980" cy="6857990"/>
          </a:xfrm>
          <a:prstGeom prst="rect">
            <a:avLst/>
          </a:prstGeom>
        </p:spPr>
      </p:pic>
      <p:sp useBgFill="1">
        <p:nvSpPr>
          <p:cNvPr id="17" name="Freeform: Shape 10">
            <a:extLst>
              <a:ext uri="{FF2B5EF4-FFF2-40B4-BE49-F238E27FC236}">
                <a16:creationId xmlns:a16="http://schemas.microsoft.com/office/drawing/2014/main" id="{8202C37C-3123-4850-965F-F823CD438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4441" y="3562564"/>
            <a:ext cx="6007383" cy="2746580"/>
          </a:xfrm>
          <a:custGeom>
            <a:avLst/>
            <a:gdLst>
              <a:gd name="connsiteX0" fmla="*/ 7360262 w 8491753"/>
              <a:gd name="connsiteY0" fmla="*/ 0 h 3882436"/>
              <a:gd name="connsiteX1" fmla="*/ 7800623 w 8491753"/>
              <a:gd name="connsiteY1" fmla="*/ 266118 h 3882436"/>
              <a:gd name="connsiteX2" fmla="*/ 8418395 w 8491753"/>
              <a:gd name="connsiteY2" fmla="*/ 817361 h 3882436"/>
              <a:gd name="connsiteX3" fmla="*/ 8469084 w 8491753"/>
              <a:gd name="connsiteY3" fmla="*/ 2062410 h 3882436"/>
              <a:gd name="connsiteX4" fmla="*/ 7993875 w 8491753"/>
              <a:gd name="connsiteY4" fmla="*/ 3538728 h 3882436"/>
              <a:gd name="connsiteX5" fmla="*/ 7486985 w 8491753"/>
              <a:gd name="connsiteY5" fmla="*/ 3877711 h 3882436"/>
              <a:gd name="connsiteX6" fmla="*/ 4198536 w 8491753"/>
              <a:gd name="connsiteY6" fmla="*/ 3808014 h 3882436"/>
              <a:gd name="connsiteX7" fmla="*/ 1942874 w 8491753"/>
              <a:gd name="connsiteY7" fmla="*/ 3259939 h 3882436"/>
              <a:gd name="connsiteX8" fmla="*/ 2291361 w 8491753"/>
              <a:gd name="connsiteY8" fmla="*/ 3193410 h 3882436"/>
              <a:gd name="connsiteX9" fmla="*/ 1451824 w 8491753"/>
              <a:gd name="connsiteY9" fmla="*/ 3047678 h 3882436"/>
              <a:gd name="connsiteX10" fmla="*/ 1499345 w 8491753"/>
              <a:gd name="connsiteY10" fmla="*/ 3028670 h 3882436"/>
              <a:gd name="connsiteX11" fmla="*/ 1407471 w 8491753"/>
              <a:gd name="connsiteY11" fmla="*/ 2952636 h 3882436"/>
              <a:gd name="connsiteX12" fmla="*/ 1030471 w 8491753"/>
              <a:gd name="connsiteY12" fmla="*/ 2832250 h 3882436"/>
              <a:gd name="connsiteX13" fmla="*/ 1499345 w 8491753"/>
              <a:gd name="connsiteY13" fmla="*/ 2629494 h 3882436"/>
              <a:gd name="connsiteX14" fmla="*/ 970279 w 8491753"/>
              <a:gd name="connsiteY14" fmla="*/ 2353873 h 3882436"/>
              <a:gd name="connsiteX15" fmla="*/ 700993 w 8491753"/>
              <a:gd name="connsiteY15" fmla="*/ 2287343 h 3882436"/>
              <a:gd name="connsiteX16" fmla="*/ 1588051 w 8491753"/>
              <a:gd name="connsiteY16" fmla="*/ 1942023 h 3882436"/>
              <a:gd name="connsiteX17" fmla="*/ 149751 w 8491753"/>
              <a:gd name="connsiteY17" fmla="*/ 1770949 h 3882436"/>
              <a:gd name="connsiteX18" fmla="*/ 266969 w 8491753"/>
              <a:gd name="connsiteY18" fmla="*/ 1701251 h 3882436"/>
              <a:gd name="connsiteX19" fmla="*/ 1160362 w 8491753"/>
              <a:gd name="connsiteY19" fmla="*/ 1720259 h 3882436"/>
              <a:gd name="connsiteX20" fmla="*/ 1309262 w 8491753"/>
              <a:gd name="connsiteY20" fmla="*/ 1666403 h 3882436"/>
              <a:gd name="connsiteX21" fmla="*/ 1160362 w 8491753"/>
              <a:gd name="connsiteY21" fmla="*/ 1580864 h 3882436"/>
              <a:gd name="connsiteX22" fmla="*/ 580607 w 8491753"/>
              <a:gd name="connsiteY22" fmla="*/ 1517503 h 3882436"/>
              <a:gd name="connsiteX23" fmla="*/ 428540 w 8491753"/>
              <a:gd name="connsiteY23" fmla="*/ 1374940 h 3882436"/>
              <a:gd name="connsiteX24" fmla="*/ 171927 w 8491753"/>
              <a:gd name="connsiteY24" fmla="*/ 1210201 h 3882436"/>
              <a:gd name="connsiteX25" fmla="*/ 349338 w 8491753"/>
              <a:gd name="connsiteY25" fmla="*/ 1073974 h 3882436"/>
              <a:gd name="connsiteX26" fmla="*/ 61044 w 8491753"/>
              <a:gd name="connsiteY26" fmla="*/ 871218 h 3882436"/>
              <a:gd name="connsiteX27" fmla="*/ 143414 w 8491753"/>
              <a:gd name="connsiteY27" fmla="*/ 605101 h 3882436"/>
              <a:gd name="connsiteX28" fmla="*/ 628128 w 8491753"/>
              <a:gd name="connsiteY28" fmla="*/ 541739 h 3882436"/>
              <a:gd name="connsiteX29" fmla="*/ 1277580 w 8491753"/>
              <a:gd name="connsiteY29" fmla="*/ 449865 h 3882436"/>
              <a:gd name="connsiteX30" fmla="*/ 1930202 w 8491753"/>
              <a:gd name="connsiteY30" fmla="*/ 370664 h 3882436"/>
              <a:gd name="connsiteX31" fmla="*/ 2582822 w 8491753"/>
              <a:gd name="connsiteY31" fmla="*/ 370664 h 3882436"/>
              <a:gd name="connsiteX32" fmla="*/ 2769739 w 8491753"/>
              <a:gd name="connsiteY32" fmla="*/ 377000 h 3882436"/>
              <a:gd name="connsiteX33" fmla="*/ 2772907 w 8491753"/>
              <a:gd name="connsiteY33" fmla="*/ 377000 h 3882436"/>
              <a:gd name="connsiteX34" fmla="*/ 3583931 w 8491753"/>
              <a:gd name="connsiteY34" fmla="*/ 405513 h 3882436"/>
              <a:gd name="connsiteX35" fmla="*/ 3884897 w 8491753"/>
              <a:gd name="connsiteY35" fmla="*/ 408681 h 3882436"/>
              <a:gd name="connsiteX36" fmla="*/ 4537518 w 8491753"/>
              <a:gd name="connsiteY36" fmla="*/ 411848 h 3882436"/>
              <a:gd name="connsiteX37" fmla="*/ 5186971 w 8491753"/>
              <a:gd name="connsiteY37" fmla="*/ 399176 h 3882436"/>
              <a:gd name="connsiteX38" fmla="*/ 5845928 w 8491753"/>
              <a:gd name="connsiteY38" fmla="*/ 361159 h 3882436"/>
              <a:gd name="connsiteX39" fmla="*/ 6495381 w 8491753"/>
              <a:gd name="connsiteY39" fmla="*/ 310470 h 3882436"/>
              <a:gd name="connsiteX40" fmla="*/ 6910398 w 8491753"/>
              <a:gd name="connsiteY40" fmla="*/ 196420 h 3882436"/>
              <a:gd name="connsiteX41" fmla="*/ 7360262 w 8491753"/>
              <a:gd name="connsiteY41" fmla="*/ 0 h 38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91753" h="3882436">
                <a:moveTo>
                  <a:pt x="7360262" y="0"/>
                </a:moveTo>
                <a:cubicBezTo>
                  <a:pt x="7477481" y="142563"/>
                  <a:pt x="7651725" y="183748"/>
                  <a:pt x="7800623" y="266118"/>
                </a:cubicBezTo>
                <a:cubicBezTo>
                  <a:pt x="7946354" y="329479"/>
                  <a:pt x="8361371" y="696974"/>
                  <a:pt x="8418395" y="817361"/>
                </a:cubicBezTo>
                <a:cubicBezTo>
                  <a:pt x="8519774" y="1026453"/>
                  <a:pt x="8494429" y="1793125"/>
                  <a:pt x="8469084" y="2062410"/>
                </a:cubicBezTo>
                <a:cubicBezTo>
                  <a:pt x="8374043" y="2734040"/>
                  <a:pt x="8025556" y="3507048"/>
                  <a:pt x="7993875" y="3538728"/>
                </a:cubicBezTo>
                <a:cubicBezTo>
                  <a:pt x="7892497" y="3516552"/>
                  <a:pt x="7661229" y="3865039"/>
                  <a:pt x="7486985" y="3877711"/>
                </a:cubicBezTo>
                <a:cubicBezTo>
                  <a:pt x="7303237" y="3890384"/>
                  <a:pt x="4604047" y="3880880"/>
                  <a:pt x="4198536" y="3808014"/>
                </a:cubicBezTo>
                <a:cubicBezTo>
                  <a:pt x="1993563" y="3405670"/>
                  <a:pt x="1942874" y="3259939"/>
                  <a:pt x="1942874" y="3259939"/>
                </a:cubicBezTo>
                <a:cubicBezTo>
                  <a:pt x="1942874" y="3259939"/>
                  <a:pt x="2177311" y="3231426"/>
                  <a:pt x="2291361" y="3193410"/>
                </a:cubicBezTo>
                <a:cubicBezTo>
                  <a:pt x="2126622" y="3190241"/>
                  <a:pt x="1477169" y="3069855"/>
                  <a:pt x="1451824" y="3047678"/>
                </a:cubicBezTo>
                <a:cubicBezTo>
                  <a:pt x="1464497" y="3041343"/>
                  <a:pt x="1483505" y="3035006"/>
                  <a:pt x="1499345" y="3028670"/>
                </a:cubicBezTo>
                <a:cubicBezTo>
                  <a:pt x="1464497" y="3009662"/>
                  <a:pt x="1435984" y="2987486"/>
                  <a:pt x="1407471" y="2952636"/>
                </a:cubicBezTo>
                <a:cubicBezTo>
                  <a:pt x="1315597" y="2835418"/>
                  <a:pt x="1160362" y="2876603"/>
                  <a:pt x="1030471" y="2832250"/>
                </a:cubicBezTo>
                <a:cubicBezTo>
                  <a:pt x="1112841" y="2585141"/>
                  <a:pt x="1331438" y="2677015"/>
                  <a:pt x="1499345" y="2629494"/>
                </a:cubicBezTo>
                <a:cubicBezTo>
                  <a:pt x="1058984" y="2483763"/>
                  <a:pt x="1144523" y="2407729"/>
                  <a:pt x="970279" y="2353873"/>
                </a:cubicBezTo>
                <a:cubicBezTo>
                  <a:pt x="751682" y="2287343"/>
                  <a:pt x="700993" y="2287343"/>
                  <a:pt x="700993" y="2287343"/>
                </a:cubicBezTo>
                <a:cubicBezTo>
                  <a:pt x="957606" y="2084587"/>
                  <a:pt x="1264908" y="2303184"/>
                  <a:pt x="1588051" y="1942023"/>
                </a:cubicBezTo>
                <a:cubicBezTo>
                  <a:pt x="1277580" y="1891335"/>
                  <a:pt x="349338" y="1865990"/>
                  <a:pt x="149751" y="1770949"/>
                </a:cubicBezTo>
                <a:cubicBezTo>
                  <a:pt x="225784" y="1805797"/>
                  <a:pt x="232120" y="1701251"/>
                  <a:pt x="266969" y="1701251"/>
                </a:cubicBezTo>
                <a:cubicBezTo>
                  <a:pt x="561599" y="1698083"/>
                  <a:pt x="862565" y="1758277"/>
                  <a:pt x="1160362" y="1720259"/>
                </a:cubicBezTo>
                <a:cubicBezTo>
                  <a:pt x="1214219" y="1717092"/>
                  <a:pt x="1299758" y="1745604"/>
                  <a:pt x="1309262" y="1666403"/>
                </a:cubicBezTo>
                <a:cubicBezTo>
                  <a:pt x="1318765" y="1568192"/>
                  <a:pt x="1207884" y="1590368"/>
                  <a:pt x="1160362" y="1580864"/>
                </a:cubicBezTo>
                <a:cubicBezTo>
                  <a:pt x="967110" y="1549184"/>
                  <a:pt x="777027" y="1536512"/>
                  <a:pt x="580607" y="1517503"/>
                </a:cubicBezTo>
                <a:cubicBezTo>
                  <a:pt x="498238" y="1507999"/>
                  <a:pt x="396860" y="1527007"/>
                  <a:pt x="428540" y="1374940"/>
                </a:cubicBezTo>
                <a:cubicBezTo>
                  <a:pt x="403195" y="1229209"/>
                  <a:pt x="251129" y="1279898"/>
                  <a:pt x="171927" y="1210201"/>
                </a:cubicBezTo>
                <a:cubicBezTo>
                  <a:pt x="209944" y="1127831"/>
                  <a:pt x="317658" y="1184857"/>
                  <a:pt x="349338" y="1073974"/>
                </a:cubicBezTo>
                <a:cubicBezTo>
                  <a:pt x="197271" y="1108823"/>
                  <a:pt x="213112" y="868050"/>
                  <a:pt x="61044" y="871218"/>
                </a:cubicBezTo>
                <a:cubicBezTo>
                  <a:pt x="-65678" y="728655"/>
                  <a:pt x="26196" y="658957"/>
                  <a:pt x="143414" y="605101"/>
                </a:cubicBezTo>
                <a:cubicBezTo>
                  <a:pt x="295481" y="538572"/>
                  <a:pt x="463388" y="554411"/>
                  <a:pt x="628128" y="541739"/>
                </a:cubicBezTo>
                <a:cubicBezTo>
                  <a:pt x="846725" y="513227"/>
                  <a:pt x="1055817" y="446698"/>
                  <a:pt x="1277580" y="449865"/>
                </a:cubicBezTo>
                <a:cubicBezTo>
                  <a:pt x="1486673" y="383336"/>
                  <a:pt x="1717941" y="456201"/>
                  <a:pt x="1930202" y="370664"/>
                </a:cubicBezTo>
                <a:cubicBezTo>
                  <a:pt x="2145630" y="370664"/>
                  <a:pt x="2364226" y="370664"/>
                  <a:pt x="2582822" y="370664"/>
                </a:cubicBezTo>
                <a:cubicBezTo>
                  <a:pt x="2646185" y="373831"/>
                  <a:pt x="2706377" y="373831"/>
                  <a:pt x="2769739" y="377000"/>
                </a:cubicBezTo>
                <a:cubicBezTo>
                  <a:pt x="2769739" y="377000"/>
                  <a:pt x="2772907" y="377000"/>
                  <a:pt x="2772907" y="377000"/>
                </a:cubicBezTo>
                <a:cubicBezTo>
                  <a:pt x="3045361" y="386504"/>
                  <a:pt x="3314646" y="392840"/>
                  <a:pt x="3583931" y="405513"/>
                </a:cubicBezTo>
                <a:cubicBezTo>
                  <a:pt x="3685309" y="405513"/>
                  <a:pt x="3783519" y="408681"/>
                  <a:pt x="3884897" y="408681"/>
                </a:cubicBezTo>
                <a:cubicBezTo>
                  <a:pt x="4100325" y="424520"/>
                  <a:pt x="4318922" y="434025"/>
                  <a:pt x="4537518" y="411848"/>
                </a:cubicBezTo>
                <a:cubicBezTo>
                  <a:pt x="4756115" y="430857"/>
                  <a:pt x="4968375" y="418185"/>
                  <a:pt x="5186971" y="399176"/>
                </a:cubicBezTo>
                <a:cubicBezTo>
                  <a:pt x="5408735" y="421353"/>
                  <a:pt x="5627332" y="389672"/>
                  <a:pt x="5845928" y="361159"/>
                </a:cubicBezTo>
                <a:cubicBezTo>
                  <a:pt x="6064526" y="373831"/>
                  <a:pt x="6283122" y="373831"/>
                  <a:pt x="6495381" y="310470"/>
                </a:cubicBezTo>
                <a:cubicBezTo>
                  <a:pt x="6656953" y="380168"/>
                  <a:pt x="6736155" y="152067"/>
                  <a:pt x="6910398" y="196420"/>
                </a:cubicBezTo>
                <a:cubicBezTo>
                  <a:pt x="7084641" y="243941"/>
                  <a:pt x="7208196" y="63361"/>
                  <a:pt x="736026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9B601A9-3013-4E52-B1D2-2403EA1F1117}"/>
              </a:ext>
            </a:extLst>
          </p:cNvPr>
          <p:cNvSpPr>
            <a:spLocks noGrp="1"/>
          </p:cNvSpPr>
          <p:nvPr>
            <p:ph type="ctrTitle"/>
          </p:nvPr>
        </p:nvSpPr>
        <p:spPr>
          <a:xfrm>
            <a:off x="6892410" y="4169113"/>
            <a:ext cx="4054890" cy="1000067"/>
          </a:xfrm>
        </p:spPr>
        <p:txBody>
          <a:bodyPr anchor="b">
            <a:normAutofit/>
          </a:bodyPr>
          <a:lstStyle/>
          <a:p>
            <a:pPr algn="ctr"/>
            <a:r>
              <a:rPr lang="nl-NL" sz="3200" dirty="0"/>
              <a:t>Stad en wijk </a:t>
            </a:r>
          </a:p>
        </p:txBody>
      </p:sp>
      <p:sp>
        <p:nvSpPr>
          <p:cNvPr id="3" name="Ondertitel 2">
            <a:extLst>
              <a:ext uri="{FF2B5EF4-FFF2-40B4-BE49-F238E27FC236}">
                <a16:creationId xmlns:a16="http://schemas.microsoft.com/office/drawing/2014/main" id="{F75D7ABF-5A11-417D-9EB0-DC8CF0137540}"/>
              </a:ext>
            </a:extLst>
          </p:cNvPr>
          <p:cNvSpPr>
            <a:spLocks noGrp="1"/>
          </p:cNvSpPr>
          <p:nvPr>
            <p:ph type="subTitle" idx="1"/>
          </p:nvPr>
        </p:nvSpPr>
        <p:spPr>
          <a:xfrm>
            <a:off x="7261323" y="5225936"/>
            <a:ext cx="3317064" cy="646785"/>
          </a:xfrm>
        </p:spPr>
        <p:txBody>
          <a:bodyPr>
            <a:normAutofit lnSpcReduction="10000"/>
          </a:bodyPr>
          <a:lstStyle/>
          <a:p>
            <a:pPr algn="ctr"/>
            <a:r>
              <a:rPr lang="nl-NL" sz="2000" dirty="0"/>
              <a:t>Les 5, werken met groepen</a:t>
            </a:r>
          </a:p>
        </p:txBody>
      </p:sp>
    </p:spTree>
    <p:extLst>
      <p:ext uri="{BB962C8B-B14F-4D97-AF65-F5344CB8AC3E}">
        <p14:creationId xmlns:p14="http://schemas.microsoft.com/office/powerpoint/2010/main" val="149247061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22" name="Rectangle 21">
            <a:extLst>
              <a:ext uri="{FF2B5EF4-FFF2-40B4-BE49-F238E27FC236}">
                <a16:creationId xmlns:a16="http://schemas.microsoft.com/office/drawing/2014/main" id="{9C867835-A917-4A2B-8424-3AFAF7436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E729E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CB6061B-1D50-4459-83E4-978B439CC9E5}"/>
              </a:ext>
            </a:extLst>
          </p:cNvPr>
          <p:cNvSpPr>
            <a:spLocks noGrp="1"/>
          </p:cNvSpPr>
          <p:nvPr>
            <p:ph type="title"/>
          </p:nvPr>
        </p:nvSpPr>
        <p:spPr>
          <a:xfrm>
            <a:off x="535387" y="2248263"/>
            <a:ext cx="3768917" cy="1606163"/>
          </a:xfrm>
        </p:spPr>
        <p:txBody>
          <a:bodyPr vert="horz" lIns="91440" tIns="45720" rIns="91440" bIns="45720" rtlCol="0" anchor="b">
            <a:normAutofit/>
          </a:bodyPr>
          <a:lstStyle/>
          <a:p>
            <a:r>
              <a:rPr lang="en-US" sz="4000">
                <a:solidFill>
                  <a:srgbClr val="FFFFFF"/>
                </a:solidFill>
              </a:rPr>
              <a:t>Programma van vandaag</a:t>
            </a:r>
          </a:p>
        </p:txBody>
      </p:sp>
      <p:sp>
        <p:nvSpPr>
          <p:cNvPr id="3" name="Tijdelijke aanduiding voor tekst 2">
            <a:extLst>
              <a:ext uri="{FF2B5EF4-FFF2-40B4-BE49-F238E27FC236}">
                <a16:creationId xmlns:a16="http://schemas.microsoft.com/office/drawing/2014/main" id="{EB329EA6-B367-407A-9E39-21574C0B2464}"/>
              </a:ext>
            </a:extLst>
          </p:cNvPr>
          <p:cNvSpPr>
            <a:spLocks noGrp="1"/>
          </p:cNvSpPr>
          <p:nvPr>
            <p:ph type="body" idx="1"/>
          </p:nvPr>
        </p:nvSpPr>
        <p:spPr>
          <a:xfrm>
            <a:off x="638754" y="3915808"/>
            <a:ext cx="3665550" cy="775494"/>
          </a:xfrm>
        </p:spPr>
        <p:txBody>
          <a:bodyPr vert="horz" lIns="91440" tIns="45720" rIns="91440" bIns="45720" rtlCol="0">
            <a:normAutofit/>
          </a:bodyPr>
          <a:lstStyle/>
          <a:p>
            <a:pPr>
              <a:lnSpc>
                <a:spcPct val="90000"/>
              </a:lnSpc>
            </a:pPr>
            <a:r>
              <a:rPr lang="en-US">
                <a:solidFill>
                  <a:srgbClr val="FFFFFF"/>
                </a:solidFill>
              </a:rPr>
              <a:t>Zelf aan de slag en oefenen. </a:t>
            </a:r>
          </a:p>
        </p:txBody>
      </p:sp>
      <p:pic>
        <p:nvPicPr>
          <p:cNvPr id="4" name="Afbeelding 3" descr="Afbeelding met tekst&#10;&#10;Automatisch gegenereerde beschrijving">
            <a:extLst>
              <a:ext uri="{FF2B5EF4-FFF2-40B4-BE49-F238E27FC236}">
                <a16:creationId xmlns:a16="http://schemas.microsoft.com/office/drawing/2014/main" id="{210263E7-EB3F-44C8-9219-928846B31A09}"/>
              </a:ext>
            </a:extLst>
          </p:cNvPr>
          <p:cNvPicPr>
            <a:picLocks noChangeAspect="1"/>
          </p:cNvPicPr>
          <p:nvPr/>
        </p:nvPicPr>
        <p:blipFill>
          <a:blip r:embed="rId2"/>
          <a:stretch>
            <a:fillRect/>
          </a:stretch>
        </p:blipFill>
        <p:spPr>
          <a:xfrm>
            <a:off x="7182091" y="1953735"/>
            <a:ext cx="4371155" cy="2950529"/>
          </a:xfrm>
          <a:prstGeom prst="rect">
            <a:avLst/>
          </a:prstGeom>
        </p:spPr>
      </p:pic>
    </p:spTree>
    <p:extLst>
      <p:ext uri="{BB962C8B-B14F-4D97-AF65-F5344CB8AC3E}">
        <p14:creationId xmlns:p14="http://schemas.microsoft.com/office/powerpoint/2010/main" val="3976053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EB66375-ED6B-439A-9ABF-4CA51D558085}"/>
              </a:ext>
            </a:extLst>
          </p:cNvPr>
          <p:cNvSpPr txBox="1"/>
          <p:nvPr/>
        </p:nvSpPr>
        <p:spPr>
          <a:xfrm>
            <a:off x="1019175" y="733425"/>
            <a:ext cx="8229600" cy="646331"/>
          </a:xfrm>
          <a:prstGeom prst="rect">
            <a:avLst/>
          </a:prstGeom>
          <a:noFill/>
        </p:spPr>
        <p:txBody>
          <a:bodyPr wrap="square" rtlCol="0">
            <a:spAutoFit/>
          </a:bodyPr>
          <a:lstStyle/>
          <a:p>
            <a:r>
              <a:rPr lang="nl-NL" sz="3600"/>
              <a:t>Werken met een groep </a:t>
            </a:r>
            <a:endParaRPr lang="nl-NL" sz="3600" dirty="0"/>
          </a:p>
        </p:txBody>
      </p:sp>
      <p:sp>
        <p:nvSpPr>
          <p:cNvPr id="3" name="Rechthoek 2">
            <a:extLst>
              <a:ext uri="{FF2B5EF4-FFF2-40B4-BE49-F238E27FC236}">
                <a16:creationId xmlns:a16="http://schemas.microsoft.com/office/drawing/2014/main" id="{67438FB1-1961-403B-B828-EBDFEDB9B0CB}"/>
              </a:ext>
            </a:extLst>
          </p:cNvPr>
          <p:cNvSpPr/>
          <p:nvPr/>
        </p:nvSpPr>
        <p:spPr>
          <a:xfrm>
            <a:off x="1142999" y="1600260"/>
            <a:ext cx="10791825" cy="4524315"/>
          </a:xfrm>
          <a:prstGeom prst="rect">
            <a:avLst/>
          </a:prstGeom>
        </p:spPr>
        <p:txBody>
          <a:bodyPr wrap="square">
            <a:spAutoFit/>
          </a:bodyPr>
          <a:lstStyle/>
          <a:p>
            <a:r>
              <a:rPr lang="nl-NL"/>
              <a:t>Waar praten we over?  Groepswerk waarbij je werkt met een doel, doelgroep en in een rol: </a:t>
            </a:r>
          </a:p>
          <a:p>
            <a:r>
              <a:rPr lang="nl-NL"/>
              <a:t>-	Kinderen begeleiden bij activiteiten als onderdeel van taalstimulering</a:t>
            </a:r>
          </a:p>
          <a:p>
            <a:r>
              <a:rPr lang="nl-NL"/>
              <a:t>-	Jongeren begeleiden bij zoektocht naar opleiding</a:t>
            </a:r>
          </a:p>
          <a:p>
            <a:r>
              <a:rPr lang="nl-NL"/>
              <a:t>-	Ouderen begeleiden die eenzaam zijn</a:t>
            </a:r>
          </a:p>
          <a:p>
            <a:r>
              <a:rPr lang="nl-NL"/>
              <a:t>-	Een community begeleiden bij de oprichting </a:t>
            </a:r>
          </a:p>
          <a:p>
            <a:r>
              <a:rPr lang="nl-NL"/>
              <a:t>-	Als ZZP-ereen subsidieaanvraag maken voor een stichting </a:t>
            </a:r>
          </a:p>
          <a:p>
            <a:r>
              <a:rPr lang="nl-NL"/>
              <a:t>-	Als leefbaarheidsconsulent van de woningbouwcorporatie een bijeenkomst voor 	bewoners organiseren over leefbaarheid </a:t>
            </a:r>
          </a:p>
          <a:p>
            <a:r>
              <a:rPr lang="nl-NL"/>
              <a:t>-	Enz enz</a:t>
            </a:r>
          </a:p>
          <a:p>
            <a:endParaRPr lang="nl-NL"/>
          </a:p>
          <a:p>
            <a:r>
              <a:rPr lang="nl-NL"/>
              <a:t>OF samenwerken als team</a:t>
            </a:r>
          </a:p>
          <a:p>
            <a:endParaRPr lang="nl-NL"/>
          </a:p>
          <a:p>
            <a:r>
              <a:rPr lang="nl-NL" b="1"/>
              <a:t>Over de groepsstructuur</a:t>
            </a:r>
          </a:p>
          <a:p>
            <a:r>
              <a:rPr lang="nl-NL"/>
              <a:t>Zijn de rollen, normen en stabiele relatiepatronen tussen de leden van een groep, die het functioneren van een groep als geheel beïnvloedt en richtlijnen biedt voor interactiesituaties tussen leden.</a:t>
            </a:r>
            <a:endParaRPr lang="nl-NL" dirty="0"/>
          </a:p>
        </p:txBody>
      </p:sp>
    </p:spTree>
    <p:extLst>
      <p:ext uri="{BB962C8B-B14F-4D97-AF65-F5344CB8AC3E}">
        <p14:creationId xmlns:p14="http://schemas.microsoft.com/office/powerpoint/2010/main" val="2005693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9" name="Rectangle 10">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a:extLst>
              <a:ext uri="{FF2B5EF4-FFF2-40B4-BE49-F238E27FC236}">
                <a16:creationId xmlns:a16="http://schemas.microsoft.com/office/drawing/2014/main" id="{FB9B4DA7-77A5-403F-9489-A94C87EB557A}"/>
              </a:ext>
            </a:extLst>
          </p:cNvPr>
          <p:cNvSpPr/>
          <p:nvPr/>
        </p:nvSpPr>
        <p:spPr>
          <a:xfrm>
            <a:off x="1524000" y="3851974"/>
            <a:ext cx="9966960" cy="2406586"/>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nl-NL" sz="2400" i="1" dirty="0">
                <a:ea typeface="+mj-ea"/>
                <a:cs typeface="+mj-cs"/>
              </a:rPr>
              <a:t>Sociale groepen </a:t>
            </a:r>
          </a:p>
          <a:p>
            <a:pPr algn="ctr">
              <a:lnSpc>
                <a:spcPct val="90000"/>
              </a:lnSpc>
              <a:spcBef>
                <a:spcPct val="0"/>
              </a:spcBef>
              <a:spcAft>
                <a:spcPts val="600"/>
              </a:spcAft>
            </a:pPr>
            <a:r>
              <a:rPr lang="nl-NL" sz="2400" i="1" dirty="0">
                <a:ea typeface="+mj-ea"/>
                <a:cs typeface="+mj-cs"/>
              </a:rPr>
              <a:t>Groepen waarmee je werkt om doelen te bereiken, kun je vanuit andere theorie benaderen. Als begeleider krijg je natuurlijk ook te maken met groepen. Een deelnemersgroep is een 'groep' in de sociaalpsychologische betekenis. Dat wil zeggen: er zijn groepsrollen en -taken, groepsdoelen, normen, relaties tussen groepsleden, groepsstructuren, enzovoorts.</a:t>
            </a:r>
          </a:p>
        </p:txBody>
      </p:sp>
      <p:pic>
        <p:nvPicPr>
          <p:cNvPr id="4" name="Afbeelding 3">
            <a:extLst>
              <a:ext uri="{FF2B5EF4-FFF2-40B4-BE49-F238E27FC236}">
                <a16:creationId xmlns:a16="http://schemas.microsoft.com/office/drawing/2014/main" id="{7245B09F-1DD2-444B-8040-5B8F3FFC7B5D}"/>
              </a:ext>
            </a:extLst>
          </p:cNvPr>
          <p:cNvPicPr>
            <a:picLocks noChangeAspect="1"/>
          </p:cNvPicPr>
          <p:nvPr/>
        </p:nvPicPr>
        <p:blipFill rotWithShape="1">
          <a:blip r:embed="rId2"/>
          <a:srcRect l="18379" r="20416" b="1"/>
          <a:stretch/>
        </p:blipFill>
        <p:spPr>
          <a:xfrm>
            <a:off x="838201" y="10"/>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spTree>
    <p:extLst>
      <p:ext uri="{BB962C8B-B14F-4D97-AF65-F5344CB8AC3E}">
        <p14:creationId xmlns:p14="http://schemas.microsoft.com/office/powerpoint/2010/main" val="351694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3998322-BF20-4E76-9512-C36BDF23E56C}"/>
              </a:ext>
            </a:extLst>
          </p:cNvPr>
          <p:cNvSpPr/>
          <p:nvPr/>
        </p:nvSpPr>
        <p:spPr>
          <a:xfrm>
            <a:off x="1066800" y="681841"/>
            <a:ext cx="9448800" cy="5078313"/>
          </a:xfrm>
          <a:prstGeom prst="rect">
            <a:avLst/>
          </a:prstGeom>
        </p:spPr>
        <p:txBody>
          <a:bodyPr wrap="square">
            <a:spAutoFit/>
          </a:bodyPr>
          <a:lstStyle/>
          <a:p>
            <a:r>
              <a:rPr lang="nl-NL" sz="3600" dirty="0"/>
              <a:t>Lesje geven</a:t>
            </a:r>
          </a:p>
          <a:p>
            <a:r>
              <a:rPr lang="nl-NL" sz="2400" dirty="0"/>
              <a:t>Als duo geeft je een korte les over twee onderwerpen. Voor de voorbereiding heb je 15 minuten. Voor de uitvoering max. 10 minuten. </a:t>
            </a:r>
          </a:p>
          <a:p>
            <a:endParaRPr lang="nl-NL" sz="2400" dirty="0"/>
          </a:p>
          <a:p>
            <a:r>
              <a:rPr lang="nl-NL" sz="2400" dirty="0"/>
              <a:t>Werkwijze: </a:t>
            </a:r>
          </a:p>
          <a:p>
            <a:r>
              <a:rPr lang="nl-NL" sz="2400" dirty="0"/>
              <a:t>1.	In duo’s kies je twee onderwerpen die je interesseren. </a:t>
            </a:r>
          </a:p>
          <a:p>
            <a:r>
              <a:rPr lang="nl-NL" sz="2400" dirty="0"/>
              <a:t>2.	Lees wat er in de reader staat, zoek aanvullende 		informatie en zorg dat je de inhoud op een rijtje hebt. </a:t>
            </a:r>
          </a:p>
          <a:p>
            <a:r>
              <a:rPr lang="nl-NL" sz="2400" dirty="0"/>
              <a:t>3.	Bedenk en kies een werkvorm die past bij de overdracht 	van deze informatie. Werk deze uit en verdeel taken. </a:t>
            </a:r>
          </a:p>
          <a:p>
            <a:r>
              <a:rPr lang="nl-NL" sz="2400" dirty="0"/>
              <a:t>4.	In de volgorde van de reader krijgen we dan les van 	elkaar 😊 </a:t>
            </a:r>
          </a:p>
        </p:txBody>
      </p:sp>
    </p:spTree>
    <p:extLst>
      <p:ext uri="{BB962C8B-B14F-4D97-AF65-F5344CB8AC3E}">
        <p14:creationId xmlns:p14="http://schemas.microsoft.com/office/powerpoint/2010/main" val="266082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2CF340E-D307-4E48-99B3-4CD7E6628293}"/>
              </a:ext>
            </a:extLst>
          </p:cNvPr>
          <p:cNvSpPr/>
          <p:nvPr/>
        </p:nvSpPr>
        <p:spPr>
          <a:xfrm>
            <a:off x="762000" y="1098620"/>
            <a:ext cx="8410575" cy="4801314"/>
          </a:xfrm>
          <a:prstGeom prst="rect">
            <a:avLst/>
          </a:prstGeom>
        </p:spPr>
        <p:txBody>
          <a:bodyPr wrap="square">
            <a:spAutoFit/>
          </a:bodyPr>
          <a:lstStyle/>
          <a:p>
            <a:r>
              <a:rPr lang="nl-NL" dirty="0"/>
              <a:t>1.	Functionele groepen &gt; samenwerken in team	2</a:t>
            </a:r>
          </a:p>
          <a:p>
            <a:r>
              <a:rPr lang="nl-NL" dirty="0"/>
              <a:t>2.	Sociale groepen	4</a:t>
            </a:r>
          </a:p>
          <a:p>
            <a:r>
              <a:rPr lang="nl-NL" dirty="0"/>
              <a:t>3.	Normen in een groep:	6</a:t>
            </a:r>
          </a:p>
          <a:p>
            <a:r>
              <a:rPr lang="nl-NL" dirty="0"/>
              <a:t>4.	Binding in de groep	6</a:t>
            </a:r>
          </a:p>
          <a:p>
            <a:r>
              <a:rPr lang="nl-NL" dirty="0"/>
              <a:t>5.	Ontwikkelingen in een groep	6</a:t>
            </a:r>
          </a:p>
          <a:p>
            <a:r>
              <a:rPr lang="nl-NL" dirty="0"/>
              <a:t>6.	De fasen in de ontwikkeling van groepen	7</a:t>
            </a:r>
          </a:p>
          <a:p>
            <a:r>
              <a:rPr lang="nl-NL" dirty="0"/>
              <a:t>7.	Groepsdynamica:	8</a:t>
            </a:r>
          </a:p>
          <a:p>
            <a:r>
              <a:rPr lang="nl-NL" dirty="0"/>
              <a:t>8.	Werken in een groep	8</a:t>
            </a:r>
          </a:p>
          <a:p>
            <a:r>
              <a:rPr lang="nl-NL" dirty="0"/>
              <a:t>9.	Samenhang in een groep	10</a:t>
            </a:r>
          </a:p>
          <a:p>
            <a:r>
              <a:rPr lang="nl-NL" dirty="0"/>
              <a:t>10.	Versterken samenhang groep	10</a:t>
            </a:r>
          </a:p>
          <a:p>
            <a:r>
              <a:rPr lang="nl-NL" dirty="0"/>
              <a:t>11.	Interventies	11</a:t>
            </a:r>
          </a:p>
          <a:p>
            <a:r>
              <a:rPr lang="nl-NL" dirty="0"/>
              <a:t>12.	Jouw rol als begeleider van de groep	12</a:t>
            </a:r>
          </a:p>
          <a:p>
            <a:r>
              <a:rPr lang="nl-NL" dirty="0"/>
              <a:t>13.	Situationeel leiderschap	12</a:t>
            </a:r>
          </a:p>
          <a:p>
            <a:r>
              <a:rPr lang="nl-NL" dirty="0"/>
              <a:t>14.	Weerstand	13</a:t>
            </a:r>
          </a:p>
          <a:p>
            <a:r>
              <a:rPr lang="nl-NL" dirty="0"/>
              <a:t>15.	Weerstand wegnemen	13</a:t>
            </a:r>
          </a:p>
          <a:p>
            <a:r>
              <a:rPr lang="nl-NL" dirty="0"/>
              <a:t>16.	Vergroten van draagvlak	14</a:t>
            </a:r>
          </a:p>
          <a:p>
            <a:r>
              <a:rPr lang="nl-NL" dirty="0"/>
              <a:t>17.	Sociogram.	15</a:t>
            </a:r>
          </a:p>
        </p:txBody>
      </p:sp>
      <p:sp>
        <p:nvSpPr>
          <p:cNvPr id="3" name="Tekstvak 2">
            <a:extLst>
              <a:ext uri="{FF2B5EF4-FFF2-40B4-BE49-F238E27FC236}">
                <a16:creationId xmlns:a16="http://schemas.microsoft.com/office/drawing/2014/main" id="{F0B74393-8BA6-431E-ACF8-0FF1B43A999B}"/>
              </a:ext>
            </a:extLst>
          </p:cNvPr>
          <p:cNvSpPr txBox="1"/>
          <p:nvPr/>
        </p:nvSpPr>
        <p:spPr>
          <a:xfrm>
            <a:off x="762000" y="496401"/>
            <a:ext cx="6762752" cy="461665"/>
          </a:xfrm>
          <a:prstGeom prst="rect">
            <a:avLst/>
          </a:prstGeom>
          <a:noFill/>
        </p:spPr>
        <p:txBody>
          <a:bodyPr wrap="square" rtlCol="0">
            <a:spAutoFit/>
          </a:bodyPr>
          <a:lstStyle/>
          <a:p>
            <a:r>
              <a:rPr lang="nl-NL" sz="2400" b="1" dirty="0">
                <a:solidFill>
                  <a:schemeClr val="accent6"/>
                </a:solidFill>
              </a:rPr>
              <a:t>Onderwerpen in de reader: </a:t>
            </a:r>
          </a:p>
        </p:txBody>
      </p:sp>
      <p:sp>
        <p:nvSpPr>
          <p:cNvPr id="4" name="Tekstballon: ovaal 3">
            <a:extLst>
              <a:ext uri="{FF2B5EF4-FFF2-40B4-BE49-F238E27FC236}">
                <a16:creationId xmlns:a16="http://schemas.microsoft.com/office/drawing/2014/main" id="{ABAF14F3-A0D8-494B-BB33-847C5C2E2487}"/>
              </a:ext>
            </a:extLst>
          </p:cNvPr>
          <p:cNvSpPr/>
          <p:nvPr/>
        </p:nvSpPr>
        <p:spPr>
          <a:xfrm rot="1238629">
            <a:off x="8162925" y="1695450"/>
            <a:ext cx="3190875" cy="3133725"/>
          </a:xfrm>
          <a:prstGeom prst="wedgeEllipseCallout">
            <a:avLst>
              <a:gd name="adj1" fmla="val -20833"/>
              <a:gd name="adj2" fmla="val 625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Te vinden op Wiki, stad en wijk</a:t>
            </a:r>
          </a:p>
          <a:p>
            <a:pPr algn="ctr"/>
            <a:r>
              <a:rPr lang="nl-NL" sz="2800" dirty="0"/>
              <a:t>Les 5 </a:t>
            </a:r>
          </a:p>
        </p:txBody>
      </p:sp>
    </p:spTree>
    <p:extLst>
      <p:ext uri="{BB962C8B-B14F-4D97-AF65-F5344CB8AC3E}">
        <p14:creationId xmlns:p14="http://schemas.microsoft.com/office/powerpoint/2010/main" val="1168239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E2C2CB3-164A-4020-A46F-4597208567EE}"/>
              </a:ext>
            </a:extLst>
          </p:cNvPr>
          <p:cNvPicPr>
            <a:picLocks noChangeAspect="1"/>
          </p:cNvPicPr>
          <p:nvPr/>
        </p:nvPicPr>
        <p:blipFill>
          <a:blip r:embed="rId2"/>
          <a:stretch>
            <a:fillRect/>
          </a:stretch>
        </p:blipFill>
        <p:spPr>
          <a:xfrm>
            <a:off x="1822046" y="508000"/>
            <a:ext cx="8902083" cy="6000665"/>
          </a:xfrm>
          <a:prstGeom prst="rect">
            <a:avLst/>
          </a:prstGeom>
        </p:spPr>
      </p:pic>
    </p:spTree>
    <p:extLst>
      <p:ext uri="{BB962C8B-B14F-4D97-AF65-F5344CB8AC3E}">
        <p14:creationId xmlns:p14="http://schemas.microsoft.com/office/powerpoint/2010/main" val="11363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CEA74-B644-4CA4-BE65-19F75C94CA81}"/>
              </a:ext>
            </a:extLst>
          </p:cNvPr>
          <p:cNvSpPr>
            <a:spLocks noGrp="1"/>
          </p:cNvSpPr>
          <p:nvPr>
            <p:ph type="title"/>
          </p:nvPr>
        </p:nvSpPr>
        <p:spPr/>
        <p:txBody>
          <a:bodyPr/>
          <a:lstStyle/>
          <a:p>
            <a:r>
              <a:rPr lang="nl-NL" dirty="0">
                <a:latin typeface="+mn-lt"/>
              </a:rPr>
              <a:t>De lessen over </a:t>
            </a:r>
            <a:br>
              <a:rPr lang="nl-NL">
                <a:latin typeface="+mn-lt"/>
              </a:rPr>
            </a:br>
            <a:r>
              <a:rPr lang="nl-NL">
                <a:latin typeface="+mn-lt"/>
              </a:rPr>
              <a:t>‘</a:t>
            </a:r>
            <a:r>
              <a:rPr lang="nl-NL" sz="3600">
                <a:latin typeface="+mn-lt"/>
              </a:rPr>
              <a:t>Werken </a:t>
            </a:r>
            <a:r>
              <a:rPr lang="nl-NL" sz="3600" dirty="0">
                <a:latin typeface="+mn-lt"/>
              </a:rPr>
              <a:t>met groepen in de </a:t>
            </a:r>
            <a:r>
              <a:rPr lang="nl-NL" sz="3600">
                <a:latin typeface="+mn-lt"/>
              </a:rPr>
              <a:t>sociaalpsychologische betekenis’</a:t>
            </a:r>
            <a:endParaRPr lang="nl-NL" dirty="0">
              <a:latin typeface="+mn-lt"/>
            </a:endParaRPr>
          </a:p>
        </p:txBody>
      </p:sp>
    </p:spTree>
    <p:extLst>
      <p:ext uri="{BB962C8B-B14F-4D97-AF65-F5344CB8AC3E}">
        <p14:creationId xmlns:p14="http://schemas.microsoft.com/office/powerpoint/2010/main" val="269786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Freeform: Shape 10">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45" name="Rectangle 1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14">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B0B17AE-B348-42EF-9BA1-CDF625A0CD64}"/>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a:t>Afronding van vandaag:</a:t>
            </a:r>
          </a:p>
        </p:txBody>
      </p:sp>
      <p:sp>
        <p:nvSpPr>
          <p:cNvPr id="5" name="Tijdelijke aanduiding voor inhoud 4">
            <a:extLst>
              <a:ext uri="{FF2B5EF4-FFF2-40B4-BE49-F238E27FC236}">
                <a16:creationId xmlns:a16="http://schemas.microsoft.com/office/drawing/2014/main" id="{EB125039-1A33-48AC-AE59-BC22BE68BC4F}"/>
              </a:ext>
            </a:extLst>
          </p:cNvPr>
          <p:cNvSpPr txBox="1">
            <a:spLocks noGrp="1"/>
          </p:cNvSpPr>
          <p:nvPr>
            <p:ph sz="half" idx="1"/>
          </p:nvPr>
        </p:nvSpPr>
        <p:spPr>
          <a:xfrm>
            <a:off x="838201" y="2623381"/>
            <a:ext cx="3888528" cy="3553581"/>
          </a:xfrm>
          <a:prstGeom prst="rect">
            <a:avLst/>
          </a:prstGeom>
        </p:spPr>
        <p:txBody>
          <a:bodyPr vert="horz" lIns="91440" tIns="45720" rIns="91440" bIns="45720" rtlCol="0">
            <a:normAutofit/>
          </a:bodyPr>
          <a:lstStyle/>
          <a:p>
            <a:pPr marL="342900">
              <a:lnSpc>
                <a:spcPct val="90000"/>
              </a:lnSpc>
            </a:pPr>
            <a:r>
              <a:rPr lang="en-US" sz="1900"/>
              <a:t>Hoe gaat het met de LA’s voor Stad en Wijk? Nog vragen? </a:t>
            </a:r>
          </a:p>
          <a:p>
            <a:pPr marL="342900">
              <a:lnSpc>
                <a:spcPct val="90000"/>
              </a:lnSpc>
            </a:pPr>
            <a:r>
              <a:rPr lang="en-US" sz="1900"/>
              <a:t>Volgende week ‘editorial reviews’ van een aantal LA’s </a:t>
            </a:r>
          </a:p>
          <a:p>
            <a:pPr marL="342900">
              <a:lnSpc>
                <a:spcPct val="90000"/>
              </a:lnSpc>
            </a:pPr>
            <a:r>
              <a:rPr lang="en-US" sz="1900"/>
              <a:t>Welke informatie hebben jullie nog nodig voor je IBS / link met Stad en Wijk?</a:t>
            </a:r>
          </a:p>
          <a:p>
            <a:pPr marL="342900">
              <a:lnSpc>
                <a:spcPct val="90000"/>
              </a:lnSpc>
            </a:pPr>
            <a:r>
              <a:rPr lang="en-US" sz="1900"/>
              <a:t>Nog ideeën of wensen voor een excursie?</a:t>
            </a:r>
          </a:p>
          <a:p>
            <a:pPr marL="342900">
              <a:lnSpc>
                <a:spcPct val="90000"/>
              </a:lnSpc>
            </a:pPr>
            <a:r>
              <a:rPr lang="en-US" sz="1900"/>
              <a:t>Evaluatie van vandaag. </a:t>
            </a:r>
          </a:p>
          <a:p>
            <a:pPr>
              <a:lnSpc>
                <a:spcPct val="90000"/>
              </a:lnSpc>
            </a:pPr>
            <a:endParaRPr lang="en-US" sz="1900"/>
          </a:p>
          <a:p>
            <a:pPr marL="342900">
              <a:lnSpc>
                <a:spcPct val="90000"/>
              </a:lnSpc>
            </a:pPr>
            <a:endParaRPr lang="en-US" sz="1900"/>
          </a:p>
          <a:p>
            <a:pPr marL="342900">
              <a:lnSpc>
                <a:spcPct val="90000"/>
              </a:lnSpc>
            </a:pPr>
            <a:endParaRPr lang="en-US" sz="1900"/>
          </a:p>
        </p:txBody>
      </p:sp>
      <p:pic>
        <p:nvPicPr>
          <p:cNvPr id="6" name="Tijdelijke aanduiding voor inhoud 5">
            <a:extLst>
              <a:ext uri="{FF2B5EF4-FFF2-40B4-BE49-F238E27FC236}">
                <a16:creationId xmlns:a16="http://schemas.microsoft.com/office/drawing/2014/main" id="{C7694F23-A002-428C-A76B-DF2BE166A182}"/>
              </a:ext>
            </a:extLst>
          </p:cNvPr>
          <p:cNvPicPr>
            <a:picLocks noGrp="1" noChangeAspect="1"/>
          </p:cNvPicPr>
          <p:nvPr>
            <p:ph sz="half" idx="2"/>
          </p:nvPr>
        </p:nvPicPr>
        <p:blipFill>
          <a:blip r:embed="rId2"/>
          <a:stretch>
            <a:fillRect/>
          </a:stretch>
        </p:blipFill>
        <p:spPr>
          <a:xfrm>
            <a:off x="7039584" y="1750553"/>
            <a:ext cx="5086081" cy="3382245"/>
          </a:xfrm>
          <a:prstGeom prst="rect">
            <a:avLst/>
          </a:prstGeom>
        </p:spPr>
      </p:pic>
    </p:spTree>
    <p:extLst>
      <p:ext uri="{BB962C8B-B14F-4D97-AF65-F5344CB8AC3E}">
        <p14:creationId xmlns:p14="http://schemas.microsoft.com/office/powerpoint/2010/main" val="1702687999"/>
      </p:ext>
    </p:extLst>
  </p:cSld>
  <p:clrMapOvr>
    <a:masterClrMapping/>
  </p:clrMapOvr>
</p:sld>
</file>

<file path=ppt/theme/theme1.xml><?xml version="1.0" encoding="utf-8"?>
<a:theme xmlns:a="http://schemas.openxmlformats.org/drawingml/2006/main" name="BrushVTI">
  <a:themeElements>
    <a:clrScheme name="AnalogousFromRegularSeedRightStep">
      <a:dk1>
        <a:srgbClr val="000000"/>
      </a:dk1>
      <a:lt1>
        <a:srgbClr val="FFFFFF"/>
      </a:lt1>
      <a:dk2>
        <a:srgbClr val="412429"/>
      </a:dk2>
      <a:lt2>
        <a:srgbClr val="E2E8E2"/>
      </a:lt2>
      <a:accent1>
        <a:srgbClr val="E729E7"/>
      </a:accent1>
      <a:accent2>
        <a:srgbClr val="D51786"/>
      </a:accent2>
      <a:accent3>
        <a:srgbClr val="E72949"/>
      </a:accent3>
      <a:accent4>
        <a:srgbClr val="D54717"/>
      </a:accent4>
      <a:accent5>
        <a:srgbClr val="D49A26"/>
      </a:accent5>
      <a:accent6>
        <a:srgbClr val="9FAB13"/>
      </a:accent6>
      <a:hlink>
        <a:srgbClr val="329732"/>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2B76B0-14AA-42B9-8F33-A9DE65A5B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AD999B-20E3-4940-AED1-9DCBB196E3AF}">
  <ds:schemaRefs>
    <ds:schemaRef ds:uri="http://schemas.microsoft.com/sharepoint/v3/contenttype/forms"/>
  </ds:schemaRefs>
</ds:datastoreItem>
</file>

<file path=customXml/itemProps3.xml><?xml version="1.0" encoding="utf-8"?>
<ds:datastoreItem xmlns:ds="http://schemas.openxmlformats.org/officeDocument/2006/customXml" ds:itemID="{97D6F11C-D313-4002-840B-AA24887401EA}">
  <ds:schemaRefs>
    <ds:schemaRef ds:uri="http://purl.org/dc/dcmitype/"/>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www.w3.org/XML/1998/namespace"/>
    <ds:schemaRef ds:uri="47a28104-336f-447d-946e-e305ac2bcd47"/>
    <ds:schemaRef ds:uri="34354c1b-6b8c-435b-ad50-990538c1955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TotalTime>
  <Words>546</Words>
  <Application>Microsoft Office PowerPoint</Application>
  <PresentationFormat>Breedbeeld</PresentationFormat>
  <Paragraphs>56</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Century Gothic</vt:lpstr>
      <vt:lpstr>Elephant</vt:lpstr>
      <vt:lpstr>BrushVTI</vt:lpstr>
      <vt:lpstr>Stad en wijk </vt:lpstr>
      <vt:lpstr>Programma van vandaag</vt:lpstr>
      <vt:lpstr>PowerPoint-presentatie</vt:lpstr>
      <vt:lpstr>PowerPoint-presentatie</vt:lpstr>
      <vt:lpstr>PowerPoint-presentatie</vt:lpstr>
      <vt:lpstr>PowerPoint-presentatie</vt:lpstr>
      <vt:lpstr>PowerPoint-presentatie</vt:lpstr>
      <vt:lpstr>De lessen over  ‘Werken met groepen in de sociaalpsychologische betekenis’</vt:lpstr>
      <vt:lpstr>Afronding van 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dc:title>
  <dc:creator>Pascalle Cup</dc:creator>
  <cp:lastModifiedBy>Pascalle Cup</cp:lastModifiedBy>
  <cp:revision>1</cp:revision>
  <dcterms:created xsi:type="dcterms:W3CDTF">2020-03-08T21:26:19Z</dcterms:created>
  <dcterms:modified xsi:type="dcterms:W3CDTF">2020-03-08T21:28:12Z</dcterms:modified>
</cp:coreProperties>
</file>